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notesSlides/notesSlide50.xml" ContentType="application/vnd.openxmlformats-officedocument.presentationml.notesSl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notesSlides/notesSlide51.xml" ContentType="application/vnd.openxmlformats-officedocument.presentationml.notesSlide+xml"/>
  <Override PartName="/ppt/theme/themeOverride54.xml" ContentType="application/vnd.openxmlformats-officedocument.themeOverride+xml"/>
  <Override PartName="/ppt/notesSlides/notesSlide52.xml" ContentType="application/vnd.openxmlformats-officedocument.presentationml.notesSlide+xml"/>
  <Override PartName="/ppt/theme/themeOverride55.xml" ContentType="application/vnd.openxmlformats-officedocument.themeOverride+xml"/>
  <Override PartName="/ppt/notesSlides/notesSlide53.xml" ContentType="application/vnd.openxmlformats-officedocument.presentationml.notesSlide+xml"/>
  <Override PartName="/ppt/theme/themeOverride56.xml" ContentType="application/vnd.openxmlformats-officedocument.themeOverride+xml"/>
  <Override PartName="/ppt/notesSlides/notesSlide54.xml" ContentType="application/vnd.openxmlformats-officedocument.presentationml.notesSlide+xml"/>
  <Override PartName="/ppt/theme/themeOverride57.xml" ContentType="application/vnd.openxmlformats-officedocument.themeOverride+xml"/>
  <Override PartName="/ppt/notesSlides/notesSlide55.xml" ContentType="application/vnd.openxmlformats-officedocument.presentationml.notesSlide+xml"/>
  <Override PartName="/ppt/theme/themeOverride58.xml" ContentType="application/vnd.openxmlformats-officedocument.themeOverride+xml"/>
  <Override PartName="/ppt/notesSlides/notesSlide56.xml" ContentType="application/vnd.openxmlformats-officedocument.presentationml.notesSlide+xml"/>
  <Override PartName="/ppt/theme/themeOverride59.xml" ContentType="application/vnd.openxmlformats-officedocument.themeOverride+xml"/>
  <Override PartName="/ppt/notesSlides/notesSlide57.xml" ContentType="application/vnd.openxmlformats-officedocument.presentationml.notesSlide+xml"/>
  <Override PartName="/ppt/theme/themeOverride60.xml" ContentType="application/vnd.openxmlformats-officedocument.themeOverride+xml"/>
  <Override PartName="/ppt/notesSlides/notesSlide58.xml" ContentType="application/vnd.openxmlformats-officedocument.presentationml.notesSlide+xml"/>
  <Override PartName="/ppt/theme/themeOverride61.xml" ContentType="application/vnd.openxmlformats-officedocument.themeOverride+xml"/>
  <Override PartName="/ppt/notesSlides/notesSlide59.xml" ContentType="application/vnd.openxmlformats-officedocument.presentationml.notesSlide+xml"/>
  <Override PartName="/ppt/theme/themeOverride62.xml" ContentType="application/vnd.openxmlformats-officedocument.themeOverride+xml"/>
  <Override PartName="/ppt/notesSlides/notesSlide60.xml" ContentType="application/vnd.openxmlformats-officedocument.presentationml.notesSlide+xml"/>
  <Override PartName="/ppt/theme/themeOverride63.xml" ContentType="application/vnd.openxmlformats-officedocument.themeOverride+xml"/>
  <Override PartName="/ppt/notesSlides/notesSlide61.xml" ContentType="application/vnd.openxmlformats-officedocument.presentationml.notesSlide+xml"/>
  <Override PartName="/ppt/theme/themeOverride64.xml" ContentType="application/vnd.openxmlformats-officedocument.themeOverride+xml"/>
  <Override PartName="/ppt/notesSlides/notesSlide62.xml" ContentType="application/vnd.openxmlformats-officedocument.presentationml.notesSlide+xml"/>
  <Override PartName="/ppt/theme/themeOverride65.xml" ContentType="application/vnd.openxmlformats-officedocument.themeOverride+xml"/>
  <Override PartName="/ppt/notesSlides/notesSlide63.xml" ContentType="application/vnd.openxmlformats-officedocument.presentationml.notesSlide+xml"/>
  <Override PartName="/ppt/theme/themeOverride66.xml" ContentType="application/vnd.openxmlformats-officedocument.themeOverr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4173" r:id="rId2"/>
    <p:sldMasterId id="2147484223" r:id="rId3"/>
    <p:sldMasterId id="2147484349" r:id="rId4"/>
    <p:sldMasterId id="2147484364" r:id="rId5"/>
  </p:sldMasterIdLst>
  <p:notesMasterIdLst>
    <p:notesMasterId r:id="rId157"/>
  </p:notesMasterIdLst>
  <p:sldIdLst>
    <p:sldId id="256" r:id="rId6"/>
    <p:sldId id="12141" r:id="rId7"/>
    <p:sldId id="15395" r:id="rId8"/>
    <p:sldId id="15471" r:id="rId9"/>
    <p:sldId id="6981" r:id="rId10"/>
    <p:sldId id="6982" r:id="rId11"/>
    <p:sldId id="6984" r:id="rId12"/>
    <p:sldId id="6983" r:id="rId13"/>
    <p:sldId id="6985" r:id="rId14"/>
    <p:sldId id="6986" r:id="rId15"/>
    <p:sldId id="15120" r:id="rId16"/>
    <p:sldId id="15121" r:id="rId17"/>
    <p:sldId id="14674" r:id="rId18"/>
    <p:sldId id="15102" r:id="rId19"/>
    <p:sldId id="15458" r:id="rId20"/>
    <p:sldId id="15459" r:id="rId21"/>
    <p:sldId id="15460" r:id="rId22"/>
    <p:sldId id="15461" r:id="rId23"/>
    <p:sldId id="15462" r:id="rId24"/>
    <p:sldId id="15463" r:id="rId25"/>
    <p:sldId id="15464" r:id="rId26"/>
    <p:sldId id="15465" r:id="rId27"/>
    <p:sldId id="15466" r:id="rId28"/>
    <p:sldId id="15467" r:id="rId29"/>
    <p:sldId id="15468" r:id="rId30"/>
    <p:sldId id="15469" r:id="rId31"/>
    <p:sldId id="15470" r:id="rId32"/>
    <p:sldId id="14437" r:id="rId33"/>
    <p:sldId id="14438" r:id="rId34"/>
    <p:sldId id="14439" r:id="rId35"/>
    <p:sldId id="14440" r:id="rId36"/>
    <p:sldId id="14443" r:id="rId37"/>
    <p:sldId id="14442" r:id="rId38"/>
    <p:sldId id="14444" r:id="rId39"/>
    <p:sldId id="14445" r:id="rId40"/>
    <p:sldId id="14446" r:id="rId41"/>
    <p:sldId id="14447" r:id="rId42"/>
    <p:sldId id="14448" r:id="rId43"/>
    <p:sldId id="14449" r:id="rId44"/>
    <p:sldId id="14450" r:id="rId45"/>
    <p:sldId id="14451" r:id="rId46"/>
    <p:sldId id="14452" r:id="rId47"/>
    <p:sldId id="10562" r:id="rId48"/>
    <p:sldId id="10640" r:id="rId49"/>
    <p:sldId id="10641" r:id="rId50"/>
    <p:sldId id="10642" r:id="rId51"/>
    <p:sldId id="10643" r:id="rId52"/>
    <p:sldId id="10644" r:id="rId53"/>
    <p:sldId id="10645" r:id="rId54"/>
    <p:sldId id="10646" r:id="rId55"/>
    <p:sldId id="10647" r:id="rId56"/>
    <p:sldId id="15548" r:id="rId57"/>
    <p:sldId id="16014" r:id="rId58"/>
    <p:sldId id="16015" r:id="rId59"/>
    <p:sldId id="16016" r:id="rId60"/>
    <p:sldId id="16017" r:id="rId61"/>
    <p:sldId id="16018" r:id="rId62"/>
    <p:sldId id="16019" r:id="rId63"/>
    <p:sldId id="16020" r:id="rId64"/>
    <p:sldId id="16021" r:id="rId65"/>
    <p:sldId id="16022" r:id="rId66"/>
    <p:sldId id="16023" r:id="rId67"/>
    <p:sldId id="16024" r:id="rId68"/>
    <p:sldId id="16025" r:id="rId69"/>
    <p:sldId id="16026" r:id="rId70"/>
    <p:sldId id="11325" r:id="rId71"/>
    <p:sldId id="9661" r:id="rId72"/>
    <p:sldId id="16027" r:id="rId73"/>
    <p:sldId id="16028" r:id="rId74"/>
    <p:sldId id="16029" r:id="rId75"/>
    <p:sldId id="16030" r:id="rId76"/>
    <p:sldId id="16031" r:id="rId77"/>
    <p:sldId id="16042" r:id="rId78"/>
    <p:sldId id="16032" r:id="rId79"/>
    <p:sldId id="16033" r:id="rId80"/>
    <p:sldId id="16034" r:id="rId81"/>
    <p:sldId id="16035" r:id="rId82"/>
    <p:sldId id="16036" r:id="rId83"/>
    <p:sldId id="16038" r:id="rId84"/>
    <p:sldId id="16039" r:id="rId85"/>
    <p:sldId id="16040" r:id="rId86"/>
    <p:sldId id="16041" r:id="rId87"/>
    <p:sldId id="16043" r:id="rId88"/>
    <p:sldId id="8870" r:id="rId89"/>
    <p:sldId id="15516" r:id="rId90"/>
    <p:sldId id="16044" r:id="rId91"/>
    <p:sldId id="16045" r:id="rId92"/>
    <p:sldId id="16046" r:id="rId93"/>
    <p:sldId id="16047" r:id="rId94"/>
    <p:sldId id="16048" r:id="rId95"/>
    <p:sldId id="16049" r:id="rId96"/>
    <p:sldId id="16050" r:id="rId97"/>
    <p:sldId id="16051" r:id="rId98"/>
    <p:sldId id="16052" r:id="rId99"/>
    <p:sldId id="16053" r:id="rId100"/>
    <p:sldId id="16054" r:id="rId101"/>
    <p:sldId id="16055" r:id="rId102"/>
    <p:sldId id="16056" r:id="rId103"/>
    <p:sldId id="8136" r:id="rId104"/>
    <p:sldId id="14425" r:id="rId105"/>
    <p:sldId id="10712" r:id="rId106"/>
    <p:sldId id="10784" r:id="rId107"/>
    <p:sldId id="10785" r:id="rId108"/>
    <p:sldId id="10786" r:id="rId109"/>
    <p:sldId id="10789" r:id="rId110"/>
    <p:sldId id="10790" r:id="rId111"/>
    <p:sldId id="10791" r:id="rId112"/>
    <p:sldId id="10792" r:id="rId113"/>
    <p:sldId id="10795" r:id="rId114"/>
    <p:sldId id="10796" r:id="rId115"/>
    <p:sldId id="10797" r:id="rId116"/>
    <p:sldId id="10798" r:id="rId117"/>
    <p:sldId id="15800" r:id="rId118"/>
    <p:sldId id="6645" r:id="rId119"/>
    <p:sldId id="8531" r:id="rId120"/>
    <p:sldId id="15444" r:id="rId121"/>
    <p:sldId id="15935" r:id="rId122"/>
    <p:sldId id="15936" r:id="rId123"/>
    <p:sldId id="15937" r:id="rId124"/>
    <p:sldId id="15938" r:id="rId125"/>
    <p:sldId id="15939" r:id="rId126"/>
    <p:sldId id="15940" r:id="rId127"/>
    <p:sldId id="15999" r:id="rId128"/>
    <p:sldId id="15798" r:id="rId129"/>
    <p:sldId id="15724" r:id="rId130"/>
    <p:sldId id="15967" r:id="rId131"/>
    <p:sldId id="15968" r:id="rId132"/>
    <p:sldId id="15969" r:id="rId133"/>
    <p:sldId id="15970" r:id="rId134"/>
    <p:sldId id="15971" r:id="rId135"/>
    <p:sldId id="15972" r:id="rId136"/>
    <p:sldId id="15827" r:id="rId137"/>
    <p:sldId id="15899" r:id="rId138"/>
    <p:sldId id="16057" r:id="rId139"/>
    <p:sldId id="16006" r:id="rId140"/>
    <p:sldId id="16007" r:id="rId141"/>
    <p:sldId id="16008" r:id="rId142"/>
    <p:sldId id="16009" r:id="rId143"/>
    <p:sldId id="15904" r:id="rId144"/>
    <p:sldId id="16011" r:id="rId145"/>
    <p:sldId id="15828" r:id="rId146"/>
    <p:sldId id="16012" r:id="rId147"/>
    <p:sldId id="16013" r:id="rId148"/>
    <p:sldId id="15959" r:id="rId149"/>
    <p:sldId id="16010" r:id="rId150"/>
    <p:sldId id="15829" r:id="rId151"/>
    <p:sldId id="5513" r:id="rId152"/>
    <p:sldId id="4940" r:id="rId153"/>
    <p:sldId id="5985" r:id="rId154"/>
    <p:sldId id="7554" r:id="rId155"/>
    <p:sldId id="4944" r:id="rId15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y Chiu" initials="CC" lastIdx="3" clrIdx="0">
    <p:extLst>
      <p:ext uri="{19B8F6BF-5375-455C-9EA6-DF929625EA0E}">
        <p15:presenceInfo xmlns:p15="http://schemas.microsoft.com/office/powerpoint/2012/main" userId="82a3ffa58261ede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01" autoAdjust="0"/>
    <p:restoredTop sz="89658" autoAdjust="0"/>
  </p:normalViewPr>
  <p:slideViewPr>
    <p:cSldViewPr snapToGrid="0" snapToObjects="1">
      <p:cViewPr varScale="1">
        <p:scale>
          <a:sx n="57" d="100"/>
          <a:sy n="57" d="100"/>
        </p:scale>
        <p:origin x="132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8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presProps" Target="presProps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90.xml"/><Relationship Id="rId160" Type="http://schemas.openxmlformats.org/officeDocument/2006/relationships/viewProps" Target="viewProps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notesMaster" Target="notesMasters/notesMaster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C6052A67-F6CB-4ECC-BC1F-4522A3ABF614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CA5F2EC3-A23B-4A3C-AC42-860AE88F2BE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5576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355" name="Google Shape;355;p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:notes"/>
          <p:cNvSpPr txBox="1">
            <a:spLocks noGrp="1"/>
          </p:cNvSpPr>
          <p:nvPr>
            <p:ph type="sldNum" idx="12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47B97-1F8E-2828-9216-089E1A504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7EB2DD-568B-EEBB-9BA8-65D1276F5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63C8C2-4721-C48D-7E72-1EFF09D81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E02C4-636C-8369-50F0-60762EEBC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180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26C98-98DE-EDA3-8D1B-6EF42EE95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BBA303-AC56-7B77-CF2F-DB7553A27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AF315A-7C20-65E2-5F64-DC2C7269B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5E75D-4928-56FC-45A3-B51E67B0B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441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03540-2DC4-264E-09F5-767D584B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0F4C48-7921-C1D1-CEF5-EB314BFD8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6601B5-6395-747C-7BD2-9BA2C2A2A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0759C-95B9-1AE3-F6B5-82A38BC54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082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7FD70-B046-4AC8-659C-A2D169DE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321952-B9DD-3369-0778-D808186B8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BE00A-1E5F-9546-BED3-05BE936D8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FF0DE-5DE1-F866-D998-FCE2DFF79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672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48B88-3136-8067-87FE-32F03B41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AB86B-CE91-E1A4-922A-A8E5E2559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7D4005-8FC4-C584-0123-F0D0EE29B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337F2-93EE-566A-B8FC-949AB12B31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81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76DA-6F3F-5E7D-C647-4A6E493FD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336B9-DC97-F2B9-74BB-0B78224F0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E877-8CB8-204E-A024-566F1ACD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DD158-FD35-7D45-0C0E-5216AAB86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787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54219-1E68-8599-E5A7-1255E670A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1FCAD-B85C-FC99-121E-B3BDFB7BF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F985C-4426-6FB6-09AD-361FC7169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D865D-46B1-8860-E59B-C2288AD60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55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8B26-9D8F-9BD1-81EA-31ADD9A8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DD37D-11ED-B617-00D0-DD6E6460C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40FEB-F4CD-52DC-58AF-D6118571F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7574B-6330-3D34-C51A-C5FABB26A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01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7A8C0-029B-351C-54BE-DEB33E02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165ACB-D4D6-4739-6A02-44B9A5C7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50962-13A5-F45D-31F6-CF39EC882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55AEC-AEBF-D145-63F2-B2115A5A0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548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9872F-6AF9-F00D-8B1B-B1882E2D2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B1F6C7-5D8F-8AA9-4772-5488059FF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76E8A6-F00E-E1F0-8C34-70E915842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BF522-A950-6E66-C6C6-711AAA1F9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93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:notes"/>
          <p:cNvSpPr txBox="1">
            <a:spLocks noGrp="1"/>
          </p:cNvSpPr>
          <p:nvPr>
            <p:ph type="sldNum" idx="12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743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476ED-ED24-CFEE-7D43-758834014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ECEBD1-5152-0E88-5072-3C8820C8B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40ECEE-BD6D-B550-73C7-1F1CD3F50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C9021-4E73-3917-71A9-338582F05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2676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67C0A-8816-D328-1DF7-4E3883DD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48C54-877B-740D-9D83-E473C436B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F1A88-F70C-AD54-D2B2-D72260405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54B19-2BD3-0910-0D43-E90C192FA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3814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CB39F-A9D6-16D6-290E-0D44FAE8C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D66DE-D621-1999-8C27-514F83267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4CB6A-98D1-9745-438D-21DCED535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753C5-F58C-9281-6E9E-B081E2F48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136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2719E-DE54-1063-8695-C24ADE045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2DDD8-503C-9943-5708-6CB66CF7B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D1BE7-9FAA-DA22-A8D3-DAA010E69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5A08C-FC97-EAE0-5556-9B8CA95FA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3458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9679-FD1D-9438-6D0B-F777D6671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11DDA-864B-F93E-815E-3B317CA2A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2944F0-3267-2223-ECED-32C104487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29214-E9FE-D4FD-43B0-D2B927CDAB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1042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42D9-A94F-133D-22BE-FDD755B08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7026E3-C994-FD73-0236-FA5494602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67322-7C89-5B3D-0910-22B0519B6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EB09F-38DC-9362-DFEC-D327E4759C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9571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393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A4818-E6A3-9E27-B184-DCE74923E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CB6625-CE89-821F-A756-A1489FAD0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6BB41-732A-FEC1-042B-9D7F3B4ED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3928B-1F71-E547-620A-F0A30F3F4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4777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BF217-7F54-C3A7-3EF3-E21033873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15A9E7-B1C7-EAA6-19D7-FDB0C085B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DE4FD-C808-7D05-120A-74EA786FA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54FEA-76CB-B803-D25F-472A20FF0E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8101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9A015-1429-950C-7C9F-7DEC7F8B6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6DD1D6-03F6-D1C7-1987-24D2C63097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1C57A-1B88-02E5-6A99-6106ADF68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23EC7-02CA-840E-0C55-DAB4A9113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12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6491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00B56-71B6-A79D-DA7B-11054E0F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8633F-8C00-342C-FAC0-94BEED478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A02DF9-3384-9899-EA13-5BA5EE8F5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A26BC-23C7-C4B7-5B93-B673F9C4C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9571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A52C3-5E92-2C7D-3032-F1BB55E18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558965-9717-C4C5-9124-4DAEBE3E3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8BF271-3717-75B2-C341-925D3585A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13475-791A-F299-9165-300022136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8798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408E-3C9C-861E-705B-D82D22AD2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FA4988-AA9E-914B-522E-9012789BC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606A43-DB81-1D79-0CDA-99E039101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34ADD-6B19-2763-0D92-21D3F515B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3621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81AE-4F7C-099F-1666-4D820C01D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1B9F95-C8E1-0DDB-3489-64FD05CA9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92FED9-9686-78C5-E2CE-41F8DFA6D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105F2-3A4C-50EF-857A-E6F8DA123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6504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F6C02-58A7-FD4D-42AA-ADC837AB9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A1FE5-06BC-F5A9-610A-9FA28CB46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93CDA3-09E1-F64C-1DF5-625A847BA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80A75-875D-47FC-3F5E-9A399F5EE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6509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C1629-294D-ECAC-C4BD-4507F2D3D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93FC3-5AD3-E864-8F42-2E6D1D8FB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F76A2-FABC-C1A7-354D-C1268B128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6264A-4964-E054-8E41-3A4995DD9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9664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EA145-C370-81B3-5F3E-1CF4F2D63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C30418-C7E0-2782-2812-18B8C7B7C0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82FA4A-5387-A870-7895-F8AD92673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D6941-7248-8129-D9FC-EC1FBB91D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2353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5DC21-0E6B-A068-FDA8-14284834F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4A0591-8391-D81B-3822-7E173BEA3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0E4289-E2B3-31B7-0FE1-E806078FE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47FAF-88A4-6E14-8061-ED8F2BA5EA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8806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7F85D-FF84-A8B7-C2F8-86CAD2250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ABE74-ABF9-1E62-3885-1C1AA1AE5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07C57-1033-4214-4C73-4C5B2C66B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7A70C-3A42-A9EB-206C-7652F7ECB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7481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9B792-669D-E946-F3BB-752F2430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87D49-3B62-7383-6574-1DF27A244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623F22-CDDF-7268-D7AB-58064A0FB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95FE3-380B-CFD3-2B48-9214051EFD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217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1712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866EB-D733-7FC0-982A-D536F9AC2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9C0914-C352-E1CD-C49E-4D6980FD2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C6D5C2-BEAA-6F7F-88ED-F18CB2DBE4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B1EC8-B93B-8DF9-93D1-BB43AA93D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2136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638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275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1503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4900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3503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3826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09756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4272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3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338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7740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57338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7FD70-B046-4AC8-659C-A2D169DE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321952-B9DD-3369-0778-D808186B8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BE00A-1E5F-9546-BED3-05BE936D8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FF0DE-5DE1-F866-D998-FCE2DFF79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67283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48B88-3136-8067-87FE-32F03B41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AB86B-CE91-E1A4-922A-A8E5E2559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7D4005-8FC4-C584-0123-F0D0EE29B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337F2-93EE-566A-B8FC-949AB12B31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8110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76DA-6F3F-5E7D-C647-4A6E493FD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336B9-DC97-F2B9-74BB-0B78224F0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E877-8CB8-204E-A024-566F1ACDA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DD158-FD35-7D45-0C0E-5216AAB86B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7872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54219-1E68-8599-E5A7-1255E670A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31FCAD-B85C-FC99-121E-B3BDFB7BF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F985C-4426-6FB6-09AD-361FC7169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D865D-46B1-8860-E59B-C2288AD60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5519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48B26-9D8F-9BD1-81EA-31ADD9A8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DD37D-11ED-B617-00D0-DD6E6460C5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40FEB-F4CD-52DC-58AF-D6118571F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7574B-6330-3D34-C51A-C5FABB26A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0124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7A8C0-029B-351C-54BE-DEB33E02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165ACB-D4D6-4739-6A02-44B9A5C7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550962-13A5-F45D-31F6-CF39EC882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55AEC-AEBF-D145-63F2-B2115A5A0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5482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9872F-6AF9-F00D-8B1B-B1882E2D2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B1F6C7-5D8F-8AA9-4772-5488059FF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76E8A6-F00E-E1F0-8C34-70E915842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BF522-A950-6E66-C6C6-711AAA1F9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93858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476ED-ED24-CFEE-7D43-758834014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ECEBD1-5152-0E88-5072-3C8820C8B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40ECEE-BD6D-B550-73C7-1F1CD3F50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C9021-4E73-3917-71A9-338582F05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267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58438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67C0A-8816-D328-1DF7-4E3883DD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48C54-877B-740D-9D83-E473C436B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F1A88-F70C-AD54-D2B2-D72260405F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54B19-2BD3-0910-0D43-E90C192FA7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38146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CB39F-A9D6-16D6-290E-0D44FAE8C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D66DE-D621-1999-8C27-514F83267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D4CB6A-98D1-9745-438D-21DCED535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753C5-F58C-9281-6E9E-B081E2F48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13695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2719E-DE54-1063-8695-C24ADE045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2DDD8-503C-9943-5708-6CB66CF7B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D1BE7-9FAA-DA22-A8D3-DAA010E69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5A08C-FC97-EAE0-5556-9B8CA95FA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34587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9679-FD1D-9438-6D0B-F777D6671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11DDA-864B-F93E-815E-3B317CA2A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2944F0-3267-2223-ECED-32C104487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29214-E9FE-D4FD-43B0-D2B927CDAB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10422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42D9-A94F-133D-22BE-FDD755B08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7026E3-C994-FD73-0236-FA5494602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67322-7C89-5B3D-0910-22B0519B6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EB09F-38DC-9362-DFEC-D327E4759C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95718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908A5-DFFA-15E4-B24A-5AD474D4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D5AC1A-745D-8504-EFB9-4BA124E9C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20D513-3D54-E1D0-909A-33CCC671A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4D5F5-53C6-7DF6-651A-10680681A8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33762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13592-AB62-8EBE-BFB5-DDE435DDF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C6BAC-F193-F059-79F9-06DBDBD98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1B0BBB-5C67-C411-CCF5-C8FA1ABCA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B9637-1B2E-C2DB-8F97-0D8A7C4EC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212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3C25-F979-8163-2015-B9ECEA428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495991-F188-A4D8-6AAF-850093A42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B55371-CEDC-1F47-6521-C0D6B503B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5FF82-A298-5855-7A22-D5E419F07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22793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F6B0-1B73-9F21-F19E-828FED946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DE05CF-CF72-CC5A-31BB-0A4CB6B9F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7EBC00-9163-F2A3-A605-7EB3358F4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287FB-CEF1-4268-21BD-85FB33459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01284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C3539-315E-AAD9-7B95-1E4CD35F4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FE0B68-C369-A663-1C9A-5BEFDFD037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F85392-EB83-7072-F2E7-A5636B0F8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1AFEA-DD09-ECB6-AABF-681254EB4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105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116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80325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7C359-F253-D488-B363-6BA2DDB3A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90220C-905A-FDED-053F-D04FB1BFB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69168-DDA5-F5C6-EF5E-1611341C6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8E513-241B-2956-CAFE-F685EA778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4604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92581-B4BF-675B-365C-A41436CD7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3A9E77-6DB3-757E-3A7D-17147845A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6126DF-C456-3BE3-5485-EEFD2A803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5C50D-B331-53E9-BAF5-55E2924AC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129036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531A5-0B8E-E0AE-7C58-611C1B69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6D61A-664B-312F-C395-9FE1F99D3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D4F570-B8D1-C719-B2AD-C4258E0CC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22357-6A83-6599-9D2C-6E4851716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08348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74096-4C9D-17B4-C410-9A55C0FF0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E6B4B-3F4C-0D11-CBCD-14BC9AB09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387BE1-4A92-E4B3-2EE7-76F950BB4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5E14D-17BF-295B-EE58-B12FA6C1D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89859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729DC-09E1-5347-CCAE-F399A185F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E5DFF7-07C0-DA3B-AFF0-62A4587AF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34281E-FB75-BCC4-6037-A2C13AA42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CB327-3348-0919-4DA2-C2536BB67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110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29304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FC557-A6F7-29E5-D1E6-D2FBF8CFA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417EB7-0311-6E7E-8E9A-172884DB5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80080-6842-297E-03D1-96E38BD913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F5190D-331B-3B38-70E6-1F066883D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0937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B0CA-5EB5-6652-3972-239AD227B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934135-F6C3-5DEA-4CFE-DF0550219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4FA106-9530-CCB3-754D-51D240491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7C089-CA68-8685-F2E6-E8E7B5070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276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3276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8182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4F7E0-24AC-5311-1723-DB3C5C68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FDD28E8-ECF9-02E7-539A-9F20ED8E6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B9EFB49-DB25-63C7-7DEF-EE9CDB7A1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9DF587C-116A-D300-CF5F-3101BA0FB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09910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D3AE1-94B0-69E3-E4B0-34000D282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6001FC5-90A3-8736-E220-0E656359E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2E18D4B-1047-0990-7DFB-EA31308FF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2DCEED-E32E-08E2-5A7B-630194756B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4485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9F983-8B0E-A54A-0BB3-340F59F8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C638450-385E-4FF2-CDA6-FCC3D4A82D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3ABA96B-C9CB-6A21-AD48-1E3FFAE41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18B40C-536D-D617-AFC1-FB2929FBE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1803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51849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18D62-D46C-2361-DE00-C1303A6AB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462D760-1A51-30E0-0C99-F634D6810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CCA9B82-15C2-D92C-33D7-2BC6DC05E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102B97-7252-7A8A-912B-BA286A582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51730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7D56F-CB63-0D33-E561-F1C5C9783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A8FAA2B-1485-3088-AC99-82E962F60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3579796-CF3C-D269-4897-3A4CB3D55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083ED5-1FF3-D03A-2C04-8BD9549C1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126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59123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30DF0-082E-4355-4A9E-B22FE6BA1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9F41E98-2246-0DCC-966B-5E849989F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3083311-50B3-B259-2B51-998343084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20C0982-5D09-4AEC-A5CA-FFC979573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57292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D1CE6-0AD6-8228-DA22-AA6AA2092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3E58C18-9524-2CE8-1E90-A86493471C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537C8A9-9A0A-283A-7AFC-73A1AE212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551055-894B-3B72-4765-7F568BE70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72064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22B70-A41E-5A5D-2708-D2437C2C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6C5BA8C-A8C1-9C8C-75CC-226A565405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13457F1-A619-6C7D-2922-3A297900F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3DAE2B6-61BE-9B2E-448C-1C25E33FE2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129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44597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EB64-1D17-1DD9-38B1-50ED6545D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4BC93C6-E9CD-2924-BDFE-D511F9200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4608281-C0F1-77FB-3DF8-4342C54E5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11AF223-3985-415B-8F87-27659AC0F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31341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C58EC-ECD1-9E67-2E1B-1F5519FB0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5583E9C-CE02-E7EF-A4D3-7ACB35157C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35F8B4A-6111-DB35-CA11-1F84FFC0A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A2B9A07-6960-5479-3C0B-1B445BA505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5F2EC3-A23B-4A3C-AC42-860AE88F2BE1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131</a:t>
            </a:fld>
            <a:endParaRPr kumimoji="0" lang="zh-HK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177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CB65C-0E1A-B495-BDE8-BA41E1724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35578-C86C-CB4E-A385-704B273DB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C03F32-3F69-55BC-5BDA-19A5B5C26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B9F54-F839-2B7F-B605-7385B4796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51D4B-4969-534C-BB03-50CBFF3647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93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82FF9-F8FA-604D-8044-E81134318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195492-30D4-F24A-A584-AB751CB8F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D36E1-454D-964B-9C24-FA2CA1D2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7CD21-E0CF-BF46-975D-B0FA3484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B1255-1D44-6A43-B0D7-415821BA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69A68-9E0E-8F45-9B5E-9525274D9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3F3021-9C81-F449-869D-C104940B0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A8233-F257-4941-AC9B-1AABACCB6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F9412-1CF8-B54A-BBA2-111F0C80C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59AE5-FCBA-DB4C-9BFC-DC606C361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6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BF6C6F-DDBD-4042-AEF3-F661CDFEC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9457AC-E982-244D-924A-F9084A8DB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F4639-8436-7344-BD5D-0F3B7A997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7910A-E699-174A-848B-48FF91A0A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AB632-7BB7-8141-839F-868DC9E60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1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含影像的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​​ 14">
            <a:extLst>
              <a:ext uri="{FF2B5EF4-FFF2-40B4-BE49-F238E27FC236}">
                <a16:creationId xmlns:a16="http://schemas.microsoft.com/office/drawing/2014/main" id="{901FAF19-EC05-4368-9C23-D1307429BBA4}"/>
              </a:ext>
            </a:extLst>
          </p:cNvPr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6296D70-8C54-475E-8440-66769A72C583}"/>
              </a:ext>
            </a:extLst>
          </p:cNvPr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BE77267-9F51-4226-989C-ED57465596ED}"/>
              </a:ext>
            </a:extLst>
          </p:cNvPr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21000">
                <a:schemeClr val="tx1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A2CC678-341F-44F8-AE2E-A6C84D75C56A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87A001A-FE8B-41CE-AC81-69D4A2339087}"/>
              </a:ext>
            </a:extLst>
          </p:cNvPr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B1416AC-94BD-4442-B771-E1ACAA70367E}"/>
              </a:ext>
            </a:extLst>
          </p:cNvPr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手繪多邊形：圖案 12">
            <a:extLst>
              <a:ext uri="{FF2B5EF4-FFF2-40B4-BE49-F238E27FC236}">
                <a16:creationId xmlns:a16="http://schemas.microsoft.com/office/drawing/2014/main" id="{BDB31DC4-A207-4A23-8E7A-40D0ECD04F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9" name="圖片版面配置區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570000"/>
          </a:xfrm>
          <a:solidFill>
            <a:schemeClr val="tx1"/>
          </a:solidFill>
        </p:spPr>
        <p:txBody>
          <a:bodyPr lIns="0" rIns="1764000" rtlCol="0" anchor="ctr"/>
          <a:lstStyle>
            <a:lvl1pPr marL="0" indent="0" algn="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 noProof="0"/>
              <a:t>插入或拖放您的相片</a:t>
            </a:r>
            <a:endParaRPr lang="zh-TW" alt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359999"/>
            <a:ext cx="4416588" cy="5321927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按一下以編輯簡報標題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9999" y="5681926"/>
            <a:ext cx="4416587" cy="816075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bg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  <a:endParaRPr lang="zh-TW" altLang="en-US" noProof="0" dirty="0"/>
          </a:p>
        </p:txBody>
      </p:sp>
      <p:sp>
        <p:nvSpPr>
          <p:cNvPr id="14" name="橢圓​​ 14">
            <a:extLst>
              <a:ext uri="{FF2B5EF4-FFF2-40B4-BE49-F238E27FC236}">
                <a16:creationId xmlns:a16="http://schemas.microsoft.com/office/drawing/2014/main" id="{715DA70B-5690-4BFE-ADA9-CC9758616E8C}"/>
              </a:ext>
            </a:extLst>
          </p:cNvPr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608D598-19A0-4E94-A585-4F1B5DAC3359}"/>
              </a:ext>
            </a:extLst>
          </p:cNvPr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E5540D6-1EE9-433C-9823-2AE961BF39FA}"/>
              </a:ext>
            </a:extLst>
          </p:cNvPr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21000">
                <a:schemeClr val="tx1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4573393-180F-481A-AA68-844F625B027F}"/>
              </a:ext>
            </a:extLst>
          </p:cNvPr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C238BC7-CB08-42FE-BDF6-086BF6B99134}"/>
              </a:ext>
            </a:extLst>
          </p:cNvPr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BECE9FF-4CD6-4CF3-B2E6-73259912DA32}"/>
              </a:ext>
            </a:extLst>
          </p:cNvPr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200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1" name="手繪多邊形：圖案 12">
            <a:extLst>
              <a:ext uri="{FF2B5EF4-FFF2-40B4-BE49-F238E27FC236}">
                <a16:creationId xmlns:a16="http://schemas.microsoft.com/office/drawing/2014/main" id="{373E0CFA-9E8D-4B2E-AB29-93BEB61B76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36000 w 12192000"/>
              <a:gd name="connsiteY0" fmla="*/ 36000 h 6858000"/>
              <a:gd name="connsiteX1" fmla="*/ 36000 w 12192000"/>
              <a:gd name="connsiteY1" fmla="*/ 6822000 h 6858000"/>
              <a:gd name="connsiteX2" fmla="*/ 12156000 w 12192000"/>
              <a:gd name="connsiteY2" fmla="*/ 6822000 h 6858000"/>
              <a:gd name="connsiteX3" fmla="*/ 12156000 w 12192000"/>
              <a:gd name="connsiteY3" fmla="*/ 36000 h 6858000"/>
              <a:gd name="connsiteX4" fmla="*/ 0 w 12192000"/>
              <a:gd name="connsiteY4" fmla="*/ 0 h 6858000"/>
              <a:gd name="connsiteX5" fmla="*/ 36000 w 12192000"/>
              <a:gd name="connsiteY5" fmla="*/ 0 h 6858000"/>
              <a:gd name="connsiteX6" fmla="*/ 121560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36000 h 6858000"/>
              <a:gd name="connsiteX9" fmla="*/ 12192000 w 12192000"/>
              <a:gd name="connsiteY9" fmla="*/ 6822000 h 6858000"/>
              <a:gd name="connsiteX10" fmla="*/ 12192000 w 12192000"/>
              <a:gd name="connsiteY10" fmla="*/ 6858000 h 6858000"/>
              <a:gd name="connsiteX11" fmla="*/ 12156000 w 12192000"/>
              <a:gd name="connsiteY11" fmla="*/ 6858000 h 6858000"/>
              <a:gd name="connsiteX12" fmla="*/ 36000 w 12192000"/>
              <a:gd name="connsiteY12" fmla="*/ 6858000 h 6858000"/>
              <a:gd name="connsiteX13" fmla="*/ 0 w 12192000"/>
              <a:gd name="connsiteY13" fmla="*/ 6858000 h 6858000"/>
              <a:gd name="connsiteX14" fmla="*/ 0 w 12192000"/>
              <a:gd name="connsiteY14" fmla="*/ 6822000 h 6858000"/>
              <a:gd name="connsiteX15" fmla="*/ 0 w 12192000"/>
              <a:gd name="connsiteY15" fmla="*/ 36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685800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zh-TW" altLang="en-US" noProof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3626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分隔線投影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​​ 7">
            <a:extLst>
              <a:ext uri="{FF2B5EF4-FFF2-40B4-BE49-F238E27FC236}">
                <a16:creationId xmlns:a16="http://schemas.microsoft.com/office/drawing/2014/main" id="{F6E7EBFD-F776-4FA5-B67B-AEAB104C7125}"/>
              </a:ext>
            </a:extLst>
          </p:cNvPr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9" name="圖片預留位置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060155"/>
          </a:xfrm>
          <a:solidFill>
            <a:schemeClr val="tx1"/>
          </a:solidFill>
        </p:spPr>
        <p:txBody>
          <a:bodyPr lIns="0" rIns="1764000" rtlCol="0" anchor="ctr"/>
          <a:lstStyle>
            <a:lvl1pPr marL="0" indent="0" algn="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 noProof="0"/>
              <a:t>插入或拖放您的相片</a:t>
            </a:r>
            <a:endParaRPr lang="zh-TW" alt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9100" y="804500"/>
            <a:ext cx="4416588" cy="3818712"/>
          </a:xfrm>
          <a:gradFill>
            <a:gsLst>
              <a:gs pos="0">
                <a:schemeClr val="tx1">
                  <a:lumMod val="75000"/>
                  <a:lumOff val="25000"/>
                  <a:alpha val="70000"/>
                </a:schemeClr>
              </a:gs>
              <a:gs pos="80000">
                <a:schemeClr val="tx1"/>
              </a:gs>
            </a:gsLst>
            <a:lin ang="3600000" scaled="0"/>
          </a:gradFill>
        </p:spPr>
        <p:txBody>
          <a:bodyPr lIns="72000" rIns="180000" bIns="180000" rtlCol="0" anchor="b"/>
          <a:lstStyle>
            <a:lvl1pPr algn="r">
              <a:lnSpc>
                <a:spcPts val="4700"/>
              </a:lnSpc>
              <a:defRPr sz="45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按一下以編輯連續標題</a:t>
            </a:r>
            <a:endParaRPr lang="zh-TW" altLang="en-US" noProof="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9099" y="4623212"/>
            <a:ext cx="4416587" cy="816075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bg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  <a:endParaRPr lang="zh-TW" altLang="en-US" noProof="0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7" name="橢圓​​ 6">
            <a:extLst>
              <a:ext uri="{FF2B5EF4-FFF2-40B4-BE49-F238E27FC236}">
                <a16:creationId xmlns:a16="http://schemas.microsoft.com/office/drawing/2014/main" id="{6901C03F-F087-4546-A9C3-5B5B81E3BD7B}"/>
              </a:ext>
            </a:extLst>
          </p:cNvPr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11" name="橢圓​​ 7">
            <a:extLst>
              <a:ext uri="{FF2B5EF4-FFF2-40B4-BE49-F238E27FC236}">
                <a16:creationId xmlns:a16="http://schemas.microsoft.com/office/drawing/2014/main" id="{C4B4FFDF-2F9E-434D-AACB-919DB9F6DE5A}"/>
              </a:ext>
            </a:extLst>
          </p:cNvPr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12" name="橢圓​​ 6">
            <a:extLst>
              <a:ext uri="{FF2B5EF4-FFF2-40B4-BE49-F238E27FC236}">
                <a16:creationId xmlns:a16="http://schemas.microsoft.com/office/drawing/2014/main" id="{DABB6D2E-9FD4-479D-8230-8AB63DDD9286}"/>
              </a:ext>
            </a:extLst>
          </p:cNvPr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8408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分隔線投影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​​ 11">
            <a:extLst>
              <a:ext uri="{FF2B5EF4-FFF2-40B4-BE49-F238E27FC236}">
                <a16:creationId xmlns:a16="http://schemas.microsoft.com/office/drawing/2014/main" id="{1AB7A8BA-0531-4A37-BB60-9E1CA4764B40}"/>
              </a:ext>
            </a:extLst>
          </p:cNvPr>
          <p:cNvSpPr/>
          <p:nvPr/>
        </p:nvSpPr>
        <p:spPr>
          <a:xfrm>
            <a:off x="1450848" y="653845"/>
            <a:ext cx="2657856" cy="2450592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9" name="圖片預留位置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060155"/>
          </a:xfrm>
          <a:solidFill>
            <a:schemeClr val="tx1"/>
          </a:solidFill>
        </p:spPr>
        <p:txBody>
          <a:bodyPr lIns="0" tIns="180000" rIns="0" rtlCol="0" anchor="t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 noProof="0"/>
              <a:t>插入或拖放您的相片</a:t>
            </a:r>
            <a:endParaRPr lang="zh-TW" alt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0" y="2438399"/>
            <a:ext cx="5385600" cy="30443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72000" tIns="180000" rIns="180000" bIns="0" rtlCol="0" anchor="t"/>
          <a:lstStyle>
            <a:lvl1pPr algn="r">
              <a:lnSpc>
                <a:spcPts val="4700"/>
              </a:lnSpc>
              <a:defRPr sz="45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按一下以編輯連續標題</a:t>
            </a:r>
            <a:endParaRPr lang="zh-TW" altLang="en-US" noProof="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48971" y="4479264"/>
            <a:ext cx="2851629" cy="749534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tIns="144000" rIns="180000" rtlCol="0"/>
          <a:lstStyle>
            <a:lvl1pPr marL="0" indent="0" algn="r">
              <a:buNone/>
              <a:defRPr sz="1800">
                <a:solidFill>
                  <a:schemeClr val="bg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  <a:endParaRPr lang="zh-TW" altLang="en-US" noProof="0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5420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內容相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橢圓​​ 10">
            <a:extLst>
              <a:ext uri="{FF2B5EF4-FFF2-40B4-BE49-F238E27FC236}">
                <a16:creationId xmlns:a16="http://schemas.microsoft.com/office/drawing/2014/main" id="{FE842FA8-E742-4FD8-BFA1-7B8A13828E76}"/>
              </a:ext>
            </a:extLst>
          </p:cNvPr>
          <p:cNvSpPr/>
          <p:nvPr/>
        </p:nvSpPr>
        <p:spPr>
          <a:xfrm>
            <a:off x="8418576" y="49072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8" name="橢圓​​ 7">
            <a:extLst>
              <a:ext uri="{FF2B5EF4-FFF2-40B4-BE49-F238E27FC236}">
                <a16:creationId xmlns:a16="http://schemas.microsoft.com/office/drawing/2014/main" id="{23F5D8CC-DBBC-4E65-A552-C98514F1E2F9}"/>
              </a:ext>
            </a:extLst>
          </p:cNvPr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vert="horz" lIns="72000" tIns="180000" rIns="180000" bIns="0" rtlCol="0" anchor="t">
            <a:noAutofit/>
          </a:bodyPr>
          <a:lstStyle/>
          <a:p>
            <a:pPr algn="r" rtl="0">
              <a:lnSpc>
                <a:spcPts val="4700"/>
              </a:lnSpc>
              <a:spcBef>
                <a:spcPct val="0"/>
              </a:spcBef>
            </a:pPr>
            <a:endParaRPr lang="zh-TW" altLang="en-US" sz="4500" noProof="0" dirty="0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j-cs"/>
            </a:endParaRPr>
          </a:p>
        </p:txBody>
      </p:sp>
      <p:sp>
        <p:nvSpPr>
          <p:cNvPr id="9" name="圖片預留位置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69100" y="144000"/>
            <a:ext cx="5280100" cy="6048000"/>
          </a:xfrm>
          <a:solidFill>
            <a:schemeClr val="tx1"/>
          </a:solidFill>
        </p:spPr>
        <p:txBody>
          <a:bodyPr lIns="0" tIns="180000" rIns="0" rtlCol="0" anchor="t"/>
          <a:lstStyle>
            <a:lvl1pPr marL="0" indent="0" algn="ctr">
              <a:buNone/>
              <a:defRPr sz="1200" i="1"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zh-TW" altLang="en-US" noProof="0"/>
              <a:t>插入或拖放您的相片</a:t>
            </a:r>
            <a:endParaRPr lang="zh-TW" altLang="en-US" noProof="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3000" y="2438399"/>
            <a:ext cx="3836200" cy="3044399"/>
          </a:xfrm>
          <a:gradFill>
            <a:gsLst>
              <a:gs pos="83186">
                <a:schemeClr val="tx1"/>
              </a:gs>
              <a:gs pos="0">
                <a:schemeClr val="accent1">
                  <a:alpha val="50000"/>
                </a:schemeClr>
              </a:gs>
              <a:gs pos="46000">
                <a:schemeClr val="accent1">
                  <a:lumMod val="50000"/>
                  <a:alpha val="90000"/>
                </a:schemeClr>
              </a:gs>
            </a:gsLst>
            <a:lin ang="3600000" scaled="0"/>
          </a:gradFill>
        </p:spPr>
        <p:txBody>
          <a:bodyPr lIns="432000" tIns="432000" rIns="72000" bIns="1188000" rtlCol="0" anchor="t"/>
          <a:lstStyle>
            <a:lvl1pPr algn="l">
              <a:lnSpc>
                <a:spcPts val="4700"/>
              </a:lnSpc>
              <a:defRPr sz="450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dirty="0"/>
              <a:t>投影片標題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47000" y="4465176"/>
            <a:ext cx="3372329" cy="774934"/>
          </a:xfrm>
          <a:solidFill>
            <a:schemeClr val="tx1">
              <a:alpha val="80000"/>
            </a:schemeClr>
          </a:solidFill>
          <a:ln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a:ln>
        </p:spPr>
        <p:txBody>
          <a:bodyPr lIns="180000" tIns="144000" rIns="0" rtlCol="0"/>
          <a:lstStyle>
            <a:lvl1pPr marL="0" indent="0" algn="l">
              <a:buNone/>
              <a:defRPr sz="1800">
                <a:solidFill>
                  <a:schemeClr val="bg1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  <a:endParaRPr lang="zh-TW" altLang="en-US" noProof="0" dirty="0"/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23D3924F-A5EC-4141-A191-1A110C406AF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32000" y="2438399"/>
            <a:ext cx="5472000" cy="3044400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  <a:endParaRPr lang="zh-TW" altLang="en-US" noProof="0" dirty="0"/>
          </a:p>
        </p:txBody>
      </p:sp>
      <p:sp>
        <p:nvSpPr>
          <p:cNvPr id="5" name="頁尾預留位置 4">
            <a:extLst>
              <a:ext uri="{FF2B5EF4-FFF2-40B4-BE49-F238E27FC236}">
                <a16:creationId xmlns:a16="http://schemas.microsoft.com/office/drawing/2014/main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10" name="投影片編號預留位置 9">
            <a:extLst>
              <a:ext uri="{FF2B5EF4-FFF2-40B4-BE49-F238E27FC236}">
                <a16:creationId xmlns:a16="http://schemas.microsoft.com/office/drawing/2014/main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19B51A1E-902D-48AF-9020-955120F399B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0822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0125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2714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263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505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13960-A21B-FD45-84EE-0A4DDD5D6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72AC3-4C48-934F-A104-AC8D1C769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6BDD7-24CA-0A4E-8258-405AF2AF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198BF-A560-684D-8C37-E8D2CDCED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D3D9-3BCE-0F4C-8376-559D026A4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5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7227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0598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68" name="Google Shape;68;p1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9785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34390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6073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影像的標題投影片">
  <p:cSld name="含影像的標題投影片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0"/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40"/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0"/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21000">
                <a:srgbClr val="3F3F3F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40"/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0"/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0"/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0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57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93" name="Google Shape;93;p140"/>
          <p:cNvSpPr txBox="1">
            <a:spLocks noGrp="1"/>
          </p:cNvSpPr>
          <p:nvPr>
            <p:ph type="ctrTitle"/>
          </p:nvPr>
        </p:nvSpPr>
        <p:spPr>
          <a:xfrm>
            <a:off x="360000" y="359999"/>
            <a:ext cx="4416588" cy="5321927"/>
          </a:xfrm>
          <a:prstGeom prst="rect">
            <a:avLst/>
          </a:prstGeom>
          <a:gradFill>
            <a:gsLst>
              <a:gs pos="0">
                <a:srgbClr val="3F3F3F">
                  <a:alpha val="69803"/>
                </a:srgbClr>
              </a:gs>
              <a:gs pos="80000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45700" rIns="180000" bIns="180000" anchor="b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0"/>
          <p:cNvSpPr txBox="1">
            <a:spLocks noGrp="1"/>
          </p:cNvSpPr>
          <p:nvPr>
            <p:ph type="subTitle" idx="1"/>
          </p:nvPr>
        </p:nvSpPr>
        <p:spPr>
          <a:xfrm>
            <a:off x="359999" y="5681926"/>
            <a:ext cx="4416587" cy="816075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5" name="Google Shape;95;p140"/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0"/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0"/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21000">
                <a:srgbClr val="3F3F3F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0"/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0"/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0"/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4810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分隔線投影片 1">
  <p:cSld name="分隔線投影片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1"/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1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06015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05" name="Google Shape;105;p141"/>
          <p:cNvSpPr txBox="1">
            <a:spLocks noGrp="1"/>
          </p:cNvSpPr>
          <p:nvPr>
            <p:ph type="ctrTitle"/>
          </p:nvPr>
        </p:nvSpPr>
        <p:spPr>
          <a:xfrm>
            <a:off x="779100" y="804500"/>
            <a:ext cx="4416588" cy="3818712"/>
          </a:xfrm>
          <a:prstGeom prst="rect">
            <a:avLst/>
          </a:prstGeom>
          <a:gradFill>
            <a:gsLst>
              <a:gs pos="0">
                <a:srgbClr val="3F3F3F">
                  <a:alpha val="69803"/>
                </a:srgbClr>
              </a:gs>
              <a:gs pos="80000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45700" rIns="180000" bIns="180000" anchor="b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1"/>
          <p:cNvSpPr txBox="1">
            <a:spLocks noGrp="1"/>
          </p:cNvSpPr>
          <p:nvPr>
            <p:ph type="subTitle" idx="1"/>
          </p:nvPr>
        </p:nvSpPr>
        <p:spPr>
          <a:xfrm>
            <a:off x="779099" y="4623212"/>
            <a:ext cx="4416587" cy="816075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" name="Google Shape;107;p1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141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1"/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1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8106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分隔線投影片 2">
  <p:cSld name="分隔線投影片 2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2"/>
          <p:cNvSpPr/>
          <p:nvPr/>
        </p:nvSpPr>
        <p:spPr>
          <a:xfrm>
            <a:off x="1450848" y="653845"/>
            <a:ext cx="2657856" cy="2450592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42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06015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15" name="Google Shape;115;p142"/>
          <p:cNvSpPr txBox="1">
            <a:spLocks noGrp="1"/>
          </p:cNvSpPr>
          <p:nvPr>
            <p:ph type="ctrTitle"/>
          </p:nvPr>
        </p:nvSpPr>
        <p:spPr>
          <a:xfrm>
            <a:off x="5943600" y="2438399"/>
            <a:ext cx="5385600" cy="3044399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46000">
                <a:srgbClr val="1F3864">
                  <a:alpha val="89803"/>
                </a:srgbClr>
              </a:gs>
              <a:gs pos="83186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180000" rIns="180000" bIns="0" anchor="t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2"/>
          <p:cNvSpPr txBox="1">
            <a:spLocks noGrp="1"/>
          </p:cNvSpPr>
          <p:nvPr>
            <p:ph type="subTitle" idx="1"/>
          </p:nvPr>
        </p:nvSpPr>
        <p:spPr>
          <a:xfrm>
            <a:off x="8248971" y="4479264"/>
            <a:ext cx="2851629" cy="749534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5577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內容相片 1">
  <p:cSld name="內容相片 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3"/>
          <p:cNvSpPr/>
          <p:nvPr/>
        </p:nvSpPr>
        <p:spPr>
          <a:xfrm>
            <a:off x="8418576" y="49072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3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43"/>
          <p:cNvSpPr>
            <a:spLocks noGrp="1"/>
          </p:cNvSpPr>
          <p:nvPr>
            <p:ph type="pic" idx="2"/>
          </p:nvPr>
        </p:nvSpPr>
        <p:spPr>
          <a:xfrm>
            <a:off x="6769100" y="144000"/>
            <a:ext cx="5280100" cy="60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123" name="Google Shape;123;p143"/>
          <p:cNvSpPr txBox="1">
            <a:spLocks noGrp="1"/>
          </p:cNvSpPr>
          <p:nvPr>
            <p:ph type="ctrTitle"/>
          </p:nvPr>
        </p:nvSpPr>
        <p:spPr>
          <a:xfrm>
            <a:off x="7493000" y="2438399"/>
            <a:ext cx="3836200" cy="3044399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46000">
                <a:srgbClr val="1F3864">
                  <a:alpha val="89803"/>
                </a:srgbClr>
              </a:gs>
              <a:gs pos="83186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432000" tIns="432000" rIns="72000" bIns="1188000" anchor="t" anchorCtr="0">
            <a:normAutofit/>
          </a:bodyPr>
          <a:lstStyle>
            <a:lvl1pPr lvl="0" algn="l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43"/>
          <p:cNvSpPr txBox="1">
            <a:spLocks noGrp="1"/>
          </p:cNvSpPr>
          <p:nvPr>
            <p:ph type="subTitle" idx="1"/>
          </p:nvPr>
        </p:nvSpPr>
        <p:spPr>
          <a:xfrm>
            <a:off x="7747000" y="4465176"/>
            <a:ext cx="3372329" cy="774934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440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5" name="Google Shape;125;p143"/>
          <p:cNvSpPr txBox="1">
            <a:spLocks noGrp="1"/>
          </p:cNvSpPr>
          <p:nvPr>
            <p:ph type="body" idx="3"/>
          </p:nvPr>
        </p:nvSpPr>
        <p:spPr>
          <a:xfrm>
            <a:off x="432000" y="2438399"/>
            <a:ext cx="5472000" cy="30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8122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8C759-2AD6-9E78-B5F5-AC22ED5EB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9A66A-BBC7-4F33-8A9A-AAEC89083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E5F5A-38AC-7612-4A53-606CD6A20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ADCA0-F31A-8D8D-37A8-6F16BDB0B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F74FD-0939-70E0-6870-D3544C570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1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656E3-7DEE-3449-AB1A-08BEB8F4F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EE8C9-2DD8-F64B-B666-37A99DEB0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059B0-D620-EF48-807E-A914277F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5308D-1228-B24B-82A6-6CF632A7D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F1C93-386B-FA49-8028-0748D72C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561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8FF8-3789-B509-D281-FD708CC76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BAD88-1A4D-8F28-0AC6-1D0295492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8DDDF-FC98-C153-4E32-6A6BAFA11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6FBBE-A4BD-92BB-B80A-132EDCA81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57200-4C53-AA46-4ABB-557020EE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850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50DB-114D-068A-AA10-F5F028FF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F6F0D-FBDA-F7C8-BF7D-2B11CE1C9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088A4-67D0-DADD-4653-C9E5F737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307DA-6210-2BAA-9634-4025FCD41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22161-D65D-381F-7BB4-928A46ED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95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DE422-793F-28D9-7C47-6EE3B00EE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B86AA-CA7E-A04E-DF58-C15FEF66B6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523BC-DD9C-7B72-4E70-E8E860203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DA9AA-9516-D0A9-EFA8-5E419BD4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94704-41E5-E76B-450E-CFE9A7029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399E3-1B9F-84AD-61FD-1C8DA30F4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4471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C695A-4B71-A0F6-7DE4-26C8412E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73657-39D9-4977-2C44-DF62C637B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1FF10A-9CBB-47A4-7BF1-4D7FC9D31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F565D4-D998-9A40-FDF6-EE44014BC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5CCE5F-0D82-C8EA-53A6-3C42929BC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B04F2C-9154-F869-6039-8187D16A5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FE328-2AA0-B24F-AC06-86A99076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38BF6-F33E-B5A6-FB2A-C0F34069C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847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E3DA-66AC-D178-F677-5D8AF1C7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D80AC3-91B2-4452-DFA6-5BD9CDD3D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C63E6B-1723-0270-A266-E773E35EB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5F917-6168-5A41-746C-E6893DB73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57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F04F16-3D3A-AF75-C811-F0679BE2E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48E01B-A7BF-49D7-2FF5-D9F1E6A24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75505-40D0-CAD3-F586-566372BE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53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F7C10-8C3B-E118-5444-A63B4A103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D0B2B-030F-5A37-12E1-8EBC362D2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4FD78-6BFE-CDA2-3C85-D955D3372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AFF6B-4595-082B-0930-9AEB94BC9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49652-DB37-4737-44BD-5EC71D24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577EE-A1CC-D69E-DFFC-55CB04CA4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751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310EF-EE2F-D9FC-5B28-F0B8E61D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A66352-39EE-D83C-090F-DAE3B7915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64A81-EC0D-F79C-0D88-61C28A080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C66A3-572B-5828-091A-E3365D1D6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772A1-ECE5-1C8B-96AE-2C179986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25C6D-30ED-D8E2-3022-760F2E20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053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709BA-E5CD-ECAE-F9DD-BD76F173E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0046DA-5479-4722-19B8-40AD33E4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B2EFD-8AF1-7F92-CD45-AB75F2E5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FF043-3763-C856-5530-A74269D4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EDF1E-05A5-4A78-D177-3D5F45CF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8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080F85-1BFE-8D5F-13A1-3A9731FEE9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4A36E-EE96-FE18-24A0-13D6FD29E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77079-9631-96ED-6DE2-C6F54C6E1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05214-4953-4FA1-7811-753E24DC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1F57B-DB85-42EA-1499-D483439DD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8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2CF0F-B391-8B4E-8128-72FE5068F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926F5-B34C-1340-8382-873D89ED2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A1496-D7ED-BE4C-98D3-9715CC1EA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32DA6-6005-BA4B-B29E-CD224649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95981-2625-504D-8D3D-309359B2C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7B382-2F34-1747-8E61-80ACA0A66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204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27925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21998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7581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99105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6038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72655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3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6219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0324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06408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295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AF22-18B3-594D-9655-6D5C45A2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0D576-809A-6948-9012-9F4EB80D5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627BE9-D074-134B-837D-31EAE69E8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31A558-793D-C841-8A16-2DCE820AD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9F46DA-E9BA-0A47-B116-0DDF3E0ADB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32B84D-8444-264F-8D50-E43D2299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D89AFA-BC52-804D-B521-D8735E06E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6F69CA-3696-F64F-91BD-B7666BE1F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209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含影像的標題投影片">
  <p:cSld name="含影像的標題投影片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0"/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40"/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0"/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21000">
                <a:srgbClr val="3F3F3F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40"/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0"/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0"/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0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570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93" name="Google Shape;93;p140"/>
          <p:cNvSpPr txBox="1">
            <a:spLocks noGrp="1"/>
          </p:cNvSpPr>
          <p:nvPr>
            <p:ph type="ctrTitle"/>
          </p:nvPr>
        </p:nvSpPr>
        <p:spPr>
          <a:xfrm>
            <a:off x="360000" y="359999"/>
            <a:ext cx="4416588" cy="5321927"/>
          </a:xfrm>
          <a:prstGeom prst="rect">
            <a:avLst/>
          </a:prstGeom>
          <a:gradFill>
            <a:gsLst>
              <a:gs pos="0">
                <a:srgbClr val="3F3F3F">
                  <a:alpha val="69803"/>
                </a:srgbClr>
              </a:gs>
              <a:gs pos="80000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45700" rIns="180000" bIns="180000" anchor="b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0"/>
          <p:cNvSpPr txBox="1">
            <a:spLocks noGrp="1"/>
          </p:cNvSpPr>
          <p:nvPr>
            <p:ph type="subTitle" idx="1"/>
          </p:nvPr>
        </p:nvSpPr>
        <p:spPr>
          <a:xfrm>
            <a:off x="359999" y="5681926"/>
            <a:ext cx="4416587" cy="816075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5" name="Google Shape;95;p140"/>
          <p:cNvSpPr/>
          <p:nvPr/>
        </p:nvSpPr>
        <p:spPr>
          <a:xfrm>
            <a:off x="8266176" y="4754879"/>
            <a:ext cx="2450592" cy="166432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0"/>
          <p:cNvSpPr/>
          <p:nvPr/>
        </p:nvSpPr>
        <p:spPr>
          <a:xfrm>
            <a:off x="11832336" y="1097280"/>
            <a:ext cx="144000" cy="532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0"/>
          <p:cNvSpPr/>
          <p:nvPr/>
        </p:nvSpPr>
        <p:spPr>
          <a:xfrm>
            <a:off x="0" y="671400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21000">
                <a:srgbClr val="3F3F3F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0"/>
          <p:cNvSpPr/>
          <p:nvPr/>
        </p:nvSpPr>
        <p:spPr>
          <a:xfrm>
            <a:off x="0" y="0"/>
            <a:ext cx="12192000" cy="144000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0"/>
          <p:cNvSpPr/>
          <p:nvPr/>
        </p:nvSpPr>
        <p:spPr>
          <a:xfrm>
            <a:off x="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0"/>
          <p:cNvSpPr/>
          <p:nvPr/>
        </p:nvSpPr>
        <p:spPr>
          <a:xfrm>
            <a:off x="12048000" y="92074"/>
            <a:ext cx="144000" cy="6629401"/>
          </a:xfrm>
          <a:prstGeom prst="rect">
            <a:avLst/>
          </a:prstGeom>
          <a:gradFill>
            <a:gsLst>
              <a:gs pos="0">
                <a:srgbClr val="2F5496"/>
              </a:gs>
              <a:gs pos="72000">
                <a:srgbClr val="3F3F3F"/>
              </a:gs>
              <a:gs pos="100000">
                <a:srgbClr val="3F3F3F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36000" y="36000"/>
                </a:moveTo>
                <a:lnTo>
                  <a:pt x="36000" y="6822000"/>
                </a:lnTo>
                <a:lnTo>
                  <a:pt x="12156000" y="6822000"/>
                </a:lnTo>
                <a:lnTo>
                  <a:pt x="12156000" y="36000"/>
                </a:lnTo>
                <a:close/>
                <a:moveTo>
                  <a:pt x="0" y="0"/>
                </a:moveTo>
                <a:lnTo>
                  <a:pt x="36000" y="0"/>
                </a:lnTo>
                <a:lnTo>
                  <a:pt x="12156000" y="0"/>
                </a:lnTo>
                <a:lnTo>
                  <a:pt x="12192000" y="0"/>
                </a:lnTo>
                <a:lnTo>
                  <a:pt x="12192000" y="36000"/>
                </a:lnTo>
                <a:lnTo>
                  <a:pt x="12192000" y="6822000"/>
                </a:lnTo>
                <a:lnTo>
                  <a:pt x="12192000" y="6858000"/>
                </a:lnTo>
                <a:lnTo>
                  <a:pt x="12156000" y="6858000"/>
                </a:lnTo>
                <a:lnTo>
                  <a:pt x="36000" y="6858000"/>
                </a:lnTo>
                <a:lnTo>
                  <a:pt x="0" y="6858000"/>
                </a:lnTo>
                <a:lnTo>
                  <a:pt x="0" y="6822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1665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分隔線投影片 1">
  <p:cSld name="分隔線投影片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1"/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1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060155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105" name="Google Shape;105;p141"/>
          <p:cNvSpPr txBox="1">
            <a:spLocks noGrp="1"/>
          </p:cNvSpPr>
          <p:nvPr>
            <p:ph type="ctrTitle"/>
          </p:nvPr>
        </p:nvSpPr>
        <p:spPr>
          <a:xfrm>
            <a:off x="779100" y="804500"/>
            <a:ext cx="4416588" cy="3818712"/>
          </a:xfrm>
          <a:prstGeom prst="rect">
            <a:avLst/>
          </a:prstGeom>
          <a:gradFill>
            <a:gsLst>
              <a:gs pos="0">
                <a:srgbClr val="3F3F3F">
                  <a:alpha val="69803"/>
                </a:srgbClr>
              </a:gs>
              <a:gs pos="80000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45700" rIns="180000" bIns="180000" anchor="b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1"/>
          <p:cNvSpPr txBox="1">
            <a:spLocks noGrp="1"/>
          </p:cNvSpPr>
          <p:nvPr>
            <p:ph type="subTitle" idx="1"/>
          </p:nvPr>
        </p:nvSpPr>
        <p:spPr>
          <a:xfrm>
            <a:off x="779099" y="4623212"/>
            <a:ext cx="4416587" cy="816075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" name="Google Shape;107;p1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141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1"/>
          <p:cNvSpPr/>
          <p:nvPr/>
        </p:nvSpPr>
        <p:spPr>
          <a:xfrm>
            <a:off x="8418576" y="4907280"/>
            <a:ext cx="1554480" cy="1103376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1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9114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分隔線投影片 2">
  <p:cSld name="分隔線投影片 2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2"/>
          <p:cNvSpPr/>
          <p:nvPr/>
        </p:nvSpPr>
        <p:spPr>
          <a:xfrm>
            <a:off x="1450848" y="653845"/>
            <a:ext cx="2657856" cy="2450592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42"/>
          <p:cNvSpPr>
            <a:spLocks noGrp="1"/>
          </p:cNvSpPr>
          <p:nvPr>
            <p:ph type="pic" idx="2"/>
          </p:nvPr>
        </p:nvSpPr>
        <p:spPr>
          <a:xfrm>
            <a:off x="144000" y="144000"/>
            <a:ext cx="11905200" cy="6060155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115" name="Google Shape;115;p142"/>
          <p:cNvSpPr txBox="1">
            <a:spLocks noGrp="1"/>
          </p:cNvSpPr>
          <p:nvPr>
            <p:ph type="ctrTitle"/>
          </p:nvPr>
        </p:nvSpPr>
        <p:spPr>
          <a:xfrm>
            <a:off x="5943600" y="2438399"/>
            <a:ext cx="5385600" cy="3044399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46000">
                <a:srgbClr val="1F3864">
                  <a:alpha val="89803"/>
                </a:srgbClr>
              </a:gs>
              <a:gs pos="83186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72000" tIns="180000" rIns="180000" bIns="0" anchor="t" anchorCtr="0">
            <a:normAutofit/>
          </a:bodyPr>
          <a:lstStyle>
            <a:lvl1pPr lvl="0" algn="r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2"/>
          <p:cNvSpPr txBox="1">
            <a:spLocks noGrp="1"/>
          </p:cNvSpPr>
          <p:nvPr>
            <p:ph type="subTitle" idx="1"/>
          </p:nvPr>
        </p:nvSpPr>
        <p:spPr>
          <a:xfrm>
            <a:off x="8248971" y="4479264"/>
            <a:ext cx="2851629" cy="749534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44000" rIns="180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p1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56089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內容相片 1">
  <p:cSld name="內容相片 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3"/>
          <p:cNvSpPr/>
          <p:nvPr/>
        </p:nvSpPr>
        <p:spPr>
          <a:xfrm>
            <a:off x="8418576" y="49072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3"/>
          <p:cNvSpPr/>
          <p:nvPr/>
        </p:nvSpPr>
        <p:spPr>
          <a:xfrm>
            <a:off x="8266176" y="4754880"/>
            <a:ext cx="274320" cy="292608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72000" tIns="180000" rIns="180000" bIns="0" anchor="t" anchorCtr="0">
            <a:noAutofit/>
          </a:bodyPr>
          <a:lstStyle/>
          <a:p>
            <a:pPr marL="0" marR="0" lvl="0" indent="0" algn="r" rtl="0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43"/>
          <p:cNvSpPr>
            <a:spLocks noGrp="1"/>
          </p:cNvSpPr>
          <p:nvPr>
            <p:ph type="pic" idx="2"/>
          </p:nvPr>
        </p:nvSpPr>
        <p:spPr>
          <a:xfrm>
            <a:off x="6769100" y="144000"/>
            <a:ext cx="5280100" cy="604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123" name="Google Shape;123;p143"/>
          <p:cNvSpPr txBox="1">
            <a:spLocks noGrp="1"/>
          </p:cNvSpPr>
          <p:nvPr>
            <p:ph type="ctrTitle"/>
          </p:nvPr>
        </p:nvSpPr>
        <p:spPr>
          <a:xfrm>
            <a:off x="7493000" y="2438399"/>
            <a:ext cx="3836200" cy="3044399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46000">
                <a:srgbClr val="1F3864">
                  <a:alpha val="89803"/>
                </a:srgbClr>
              </a:gs>
              <a:gs pos="83186">
                <a:schemeClr val="dk1"/>
              </a:gs>
              <a:gs pos="100000">
                <a:schemeClr val="dk1"/>
              </a:gs>
            </a:gsLst>
            <a:lin ang="3600000" scaled="0"/>
          </a:gradFill>
          <a:ln>
            <a:noFill/>
          </a:ln>
        </p:spPr>
        <p:txBody>
          <a:bodyPr spcFirstLastPara="1" wrap="square" lIns="432000" tIns="432000" rIns="72000" bIns="1188000" anchor="t" anchorCtr="0">
            <a:normAutofit/>
          </a:bodyPr>
          <a:lstStyle>
            <a:lvl1pPr lvl="0" algn="l">
              <a:lnSpc>
                <a:spcPct val="104444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43"/>
          <p:cNvSpPr txBox="1">
            <a:spLocks noGrp="1"/>
          </p:cNvSpPr>
          <p:nvPr>
            <p:ph type="subTitle" idx="1"/>
          </p:nvPr>
        </p:nvSpPr>
        <p:spPr>
          <a:xfrm>
            <a:off x="7747000" y="4465176"/>
            <a:ext cx="3372329" cy="774934"/>
          </a:xfrm>
          <a:prstGeom prst="rect">
            <a:avLst/>
          </a:prstGeom>
          <a:solidFill>
            <a:schemeClr val="dk1">
              <a:alpha val="80000"/>
            </a:schemeClr>
          </a:solidFill>
          <a:ln w="9525" cap="flat" cmpd="sng">
            <a:solidFill>
              <a:srgbClr val="3F3F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1440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5" name="Google Shape;125;p143"/>
          <p:cNvSpPr txBox="1">
            <a:spLocks noGrp="1"/>
          </p:cNvSpPr>
          <p:nvPr>
            <p:ph type="body" idx="3"/>
          </p:nvPr>
        </p:nvSpPr>
        <p:spPr>
          <a:xfrm>
            <a:off x="432000" y="2438399"/>
            <a:ext cx="5472000" cy="30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0155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E928A8-09A2-C5E0-DC19-C744EF7A3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92B83E6-6525-DC75-0F03-F7F6ED9EE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BF71AE6-740C-C6A7-9AD2-81609DE87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105A77-A415-9DF5-95CC-0D42895D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D33070-0F66-947B-E69E-77321B32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534987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893281-1B65-C121-D798-7511C2C8D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D6D1F2-13FD-AA88-73B5-BF73CE114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FED5D4-9307-9A1D-2070-B4C69962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E8F938-19CD-8E0D-D6AE-FB21394E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4DEB5E-F246-4FCE-F408-C17BA98E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540720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DA727E-DA48-D064-1886-80D58985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AFE487-CC21-30E7-1D9A-62A0D61BB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935D64-1F5E-E074-0259-B4DBD34A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328FC9-8319-1C54-DBE5-2FDBC2B2E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492764-210A-BDDF-EE95-C0DCF65A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480736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0C0B74-80AD-9BFD-822E-FF29F9D87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516D2F-5C64-328B-F4C7-066C9940E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370773-8377-9458-AB6E-D6F047E6C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CBB148-5C26-937C-2F17-17DA4B6D1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78E50E4-69EC-92C1-4CB1-EF6F259E7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0B39323-CE35-2B9E-3919-4C8A4E07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012465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A8694E-F9E7-FBA9-3887-E1C3ECBC8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E31CB6-ED02-D2E8-99C2-E51AE434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1759CB4-888B-F45A-1567-16C8727AE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B71FB4-74CC-B77F-4BAB-F32AFDFA7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D0F259E-B2C6-4416-5146-B324661A7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5D858B4-2C65-FED4-09AB-9F6E2B9F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3B26781-BD89-A957-B1F0-7747642B3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71C6BEB-21DE-0A21-181B-271D4E39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815091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66BFCB-2B0F-3EAE-786B-91B6D37C7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6FE56B2-F7F3-4F3E-448F-E600141C2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BE2EA5C-5405-6666-99E1-F15E5FA8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4D62F6F-2918-6558-C304-126CCBACC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8732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900D-A3C4-EB4B-91A7-750069A9D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1CB5E7-3601-9240-B2AB-2315AAB2D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0A3A2-8C16-314D-96E9-11C31B06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7A413-A67A-4449-80AC-55681D361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440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9BA9C05-48D5-8B04-E56B-47DCEF01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6E69080-05F0-F502-EC28-C7B8302F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E6DE60-C826-8355-6144-96D6E806B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628091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5F6B3E-A5B3-32E7-321E-03A7A6429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94E949-8EE5-8F17-C0EF-DE59907F4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204A4B8-7989-E2E0-B902-06285C4E3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831AC4-A99B-5B3F-63C7-28C6C0A49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1EE92E4-59AA-24B4-DF65-01047AF53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E6D91DA-C09D-55BC-E780-EDC75C83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779747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EDAD05-8BDB-42AF-F6BB-911277EE3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0AD7989-4FC0-B36D-A980-DA81A9BEB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A51BE21-8BCF-9686-EB7C-F3F50D435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B8237B2-1CCC-FAA4-788C-FBDC6ED2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163E5F-7B8C-0FDD-9494-49F9E4D10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F97E74E-DC7C-7FAC-D89A-59CC80FB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113872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B19D4A-3F97-BFC7-0FFB-8725E0074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2339521-4A22-55B6-7DD5-706D29E42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425DA4-0A0A-1972-6B43-5787967D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4B395B-A353-2C34-5B30-8AE52F8E9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BFA0B4-7A7C-EF39-6BC2-026582BD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800190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E346707-C4C3-265A-74D9-D37BF265A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B4E6447-1CF4-03AC-8B74-55EA806C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017481C-90E8-EFE1-B2F5-F876BBC08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C86A7D-FD4B-0152-BA3C-DBF2300C1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80DCBD-0529-2787-4B54-B07F83AD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2354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E39DA8-2F10-E84A-A3BB-9CFDD7A61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5CF4C7-B652-E44D-A329-4BFD8F9FF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0C46E-2224-1449-A441-325438025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6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30EB2-E70F-A542-A405-F53A6E39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77E4E-5D4A-BA4E-9D3A-E81C74372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BB1CC-DF43-0246-956D-6474D2573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D0AD2-0B6A-8C43-ACB7-7C79C700B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C2189-E4A3-7A4C-8548-C12A119B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0D0D56-4A8C-C243-BD33-FBBF866F6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6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AA1F-EF41-FC40-814C-7DE82F9FA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2CAA7E-09B4-4440-AC36-3DCA7FD61D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A1257-8ED0-7A45-9722-F44963C34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B3689-71EC-334D-9209-525B0102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ADFA6-3F16-1140-9DCE-280F21DE8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60352-2757-2140-86D5-0B5722D3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5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DE9AF8-305E-4544-85C6-87753ED63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22481-B4BF-0642-9B9E-6345D7DAB6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0838-D6AD-EB42-91A6-E31F147AA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3979C-0AF6-4847-99ED-0D7708131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1C172-4CA6-BC4E-B818-4170B37EA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5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1596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  <p:sldLayoutId id="2147484185" r:id="rId12"/>
    <p:sldLayoutId id="214748418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304546-A5BA-75BD-75A9-5746F9027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07378-2C72-3C7B-7C13-7A3E8F786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4AABF-5DFB-CA72-164E-17DB89901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3DB2-8F38-9B44-812C-8D5576CE9D7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60522-EE6D-070F-7972-678E93C5A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7C1DC-B2E2-8CC4-1746-F1AFFFF8C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037A2-0F4E-AD4E-8870-ABD86BC80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9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7FC"/>
            </a:gs>
            <a:gs pos="74000">
              <a:srgbClr val="A9BEE4"/>
            </a:gs>
            <a:gs pos="83000">
              <a:srgbClr val="A9BEE4"/>
            </a:gs>
            <a:gs pos="100000">
              <a:srgbClr val="C5D3ED"/>
            </a:gs>
          </a:gsLst>
          <a:lin ang="54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04338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350" r:id="rId1"/>
    <p:sldLayoutId id="2147484351" r:id="rId2"/>
    <p:sldLayoutId id="2147484352" r:id="rId3"/>
    <p:sldLayoutId id="2147484353" r:id="rId4"/>
    <p:sldLayoutId id="2147484354" r:id="rId5"/>
    <p:sldLayoutId id="2147484355" r:id="rId6"/>
    <p:sldLayoutId id="2147484356" r:id="rId7"/>
    <p:sldLayoutId id="2147484357" r:id="rId8"/>
    <p:sldLayoutId id="2147484358" r:id="rId9"/>
    <p:sldLayoutId id="2147484359" r:id="rId10"/>
    <p:sldLayoutId id="2147484360" r:id="rId11"/>
    <p:sldLayoutId id="2147484361" r:id="rId12"/>
    <p:sldLayoutId id="2147484362" r:id="rId13"/>
    <p:sldLayoutId id="21474843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5AC0F5C-B162-2010-0C66-E48C85AC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EC61E0-F317-2779-6A27-9974E95B5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B10AE2-C898-D7B1-6F1D-224583A7B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381A83-6E42-465A-B673-181D35884365}" type="datetimeFigureOut">
              <a:rPr lang="zh-HK" altLang="en-US" smtClean="0"/>
              <a:t>25/7/2026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38E6761-B5FA-ED05-AEC0-C6CA4B9D3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824E61-041F-F1D9-A253-662B348F3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9EE567-275F-46A9-B5E9-F48ABC47F32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4123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jp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0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0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0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0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0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0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jp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0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0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5.jp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.jp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5.jp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2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5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5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5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1.xml"/><Relationship Id="rId1" Type="http://schemas.openxmlformats.org/officeDocument/2006/relationships/themeOverride" Target="../theme/themeOverride5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4.xml"/><Relationship Id="rId4" Type="http://schemas.openxmlformats.org/officeDocument/2006/relationships/image" Target="../media/image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5.xml"/><Relationship Id="rId4" Type="http://schemas.openxmlformats.org/officeDocument/2006/relationships/image" Target="../media/image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6.xml"/><Relationship Id="rId4" Type="http://schemas.openxmlformats.org/officeDocument/2006/relationships/image" Target="../media/image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.jp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8.xml"/><Relationship Id="rId4" Type="http://schemas.openxmlformats.org/officeDocument/2006/relationships/image" Target="../media/image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9.xml"/><Relationship Id="rId4" Type="http://schemas.openxmlformats.org/officeDocument/2006/relationships/image" Target="../media/image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0.xml"/><Relationship Id="rId4" Type="http://schemas.openxmlformats.org/officeDocument/2006/relationships/image" Target="../media/image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1.xml"/><Relationship Id="rId4" Type="http://schemas.openxmlformats.org/officeDocument/2006/relationships/image" Target="../media/image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2.xml"/><Relationship Id="rId4" Type="http://schemas.openxmlformats.org/officeDocument/2006/relationships/image" Target="../media/image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3.xml"/><Relationship Id="rId4" Type="http://schemas.openxmlformats.org/officeDocument/2006/relationships/image" Target="../media/image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4.xml"/><Relationship Id="rId4" Type="http://schemas.openxmlformats.org/officeDocument/2006/relationships/image" Target="../media/image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5.xml"/><Relationship Id="rId4" Type="http://schemas.openxmlformats.org/officeDocument/2006/relationships/image" Target="../media/image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66.xml"/><Relationship Id="rId4" Type="http://schemas.openxmlformats.org/officeDocument/2006/relationships/image" Target="../media/image6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4047" y="0"/>
            <a:ext cx="122600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"/>
          <p:cNvSpPr txBox="1">
            <a:spLocks noGrp="1"/>
          </p:cNvSpPr>
          <p:nvPr>
            <p:ph type="ctrTitle"/>
          </p:nvPr>
        </p:nvSpPr>
        <p:spPr>
          <a:xfrm>
            <a:off x="1183341" y="2179277"/>
            <a:ext cx="8816693" cy="1842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6600"/>
              <a:buFont typeface="Arial"/>
              <a:buNone/>
            </a:pPr>
            <a:r>
              <a:rPr lang="zh-TW" altLang="en-US" sz="5500" b="1" dirty="0">
                <a:solidFill>
                  <a:schemeClr val="accent6">
                    <a:lumMod val="75000"/>
                  </a:schemeClr>
                </a:solidFill>
                <a:latin typeface="王漢宗特黑體繁" panose="02000500000000000000" pitchFamily="2" charset="-120"/>
                <a:ea typeface="王漢宗特黑體繁" panose="02000500000000000000" pitchFamily="2" charset="-120"/>
                <a:sym typeface="Arial"/>
              </a:rPr>
              <a:t>青少年及成人合堂主日崇拜</a:t>
            </a:r>
            <a:endParaRPr lang="zh-HK" altLang="en-US" sz="5500" b="1" dirty="0">
              <a:solidFill>
                <a:schemeClr val="accent6">
                  <a:lumMod val="75000"/>
                </a:schemeClr>
              </a:solidFill>
              <a:latin typeface="王漢宗特黑體繁" panose="02000500000000000000" pitchFamily="2" charset="-120"/>
              <a:ea typeface="王漢宗特黑體繁" panose="02000500000000000000" pitchFamily="2" charset="-120"/>
              <a:sym typeface="Arial"/>
            </a:endParaRPr>
          </a:p>
        </p:txBody>
      </p:sp>
      <p:sp>
        <p:nvSpPr>
          <p:cNvPr id="360" name="Google Shape;360;p1"/>
          <p:cNvSpPr txBox="1">
            <a:spLocks noGrp="1"/>
          </p:cNvSpPr>
          <p:nvPr>
            <p:ph type="subTitle" idx="1"/>
          </p:nvPr>
        </p:nvSpPr>
        <p:spPr>
          <a:xfrm>
            <a:off x="2285870" y="4357992"/>
            <a:ext cx="6611634" cy="159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25252"/>
              </a:buClr>
              <a:buSzPts val="4800"/>
              <a:buNone/>
            </a:pPr>
            <a:r>
              <a:rPr lang="en-US" sz="4800" b="1" dirty="0">
                <a:solidFill>
                  <a:srgbClr val="525252"/>
                </a:solidFill>
              </a:rPr>
              <a:t>2026年7月26日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25252"/>
              </a:buClr>
              <a:buSzPts val="4800"/>
              <a:buNone/>
            </a:pPr>
            <a:r>
              <a:rPr lang="en-US" sz="4800" b="1" dirty="0">
                <a:solidFill>
                  <a:srgbClr val="525252"/>
                </a:solidFill>
              </a:rPr>
              <a:t>上午10:00開始</a:t>
            </a:r>
            <a:endParaRPr sz="4800" b="1" dirty="0">
              <a:solidFill>
                <a:srgbClr val="525252"/>
              </a:solidFill>
            </a:endParaRPr>
          </a:p>
        </p:txBody>
      </p:sp>
      <p:pic>
        <p:nvPicPr>
          <p:cNvPr id="361" name="Google Shape;361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75244" y="147800"/>
            <a:ext cx="2878805" cy="287880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"/>
          <p:cNvSpPr txBox="1"/>
          <p:nvPr/>
        </p:nvSpPr>
        <p:spPr>
          <a:xfrm>
            <a:off x="121857" y="102403"/>
            <a:ext cx="5607823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主日崇拜直播溫馨提示</a:t>
            </a: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 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請找一處安靜的環境準備好上網的電腦／電話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請確保電量充足和保持在線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穿整齊衣飾敬拜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當崇拜進行時，不隨時離開／轉換視頻／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   回覆來電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請同心參與頌唱、禱告、讀經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FKai-SB"/>
                <a:ea typeface="DFKai-SB"/>
                <a:cs typeface="DFKai-SB"/>
                <a:sym typeface="DFKai-SB"/>
              </a:rPr>
              <a:t>請按主席指示站立或坐下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3994"/>
            <a:ext cx="12192000" cy="2279508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榮雨降下 枯乾的都市能轉化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求主帶領 從軟弱裡興起</a:t>
            </a:r>
            <a:endParaRPr lang="en-US" altLang="zh-HK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10</a:t>
            </a:r>
          </a:p>
        </p:txBody>
      </p:sp>
    </p:spTree>
    <p:extLst>
      <p:ext uri="{BB962C8B-B14F-4D97-AF65-F5344CB8AC3E}">
        <p14:creationId xmlns:p14="http://schemas.microsoft.com/office/powerpoint/2010/main" val="2824487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E6DD6-3972-2319-CCD5-61A5DB932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FD4C624-FB62-0B3C-143E-F5511CDD44D3}"/>
              </a:ext>
            </a:extLst>
          </p:cNvPr>
          <p:cNvSpPr txBox="1"/>
          <p:nvPr/>
        </p:nvSpPr>
        <p:spPr>
          <a:xfrm>
            <a:off x="156663" y="777258"/>
            <a:ext cx="11878674" cy="3323987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獻詩</a:t>
            </a:r>
            <a:endParaRPr kumimoji="0" lang="en-US" altLang="zh-TW" sz="138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王漢宗特明體一標準" panose="02020600000000000000" pitchFamily="18" charset="-120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《</a:t>
            </a:r>
            <a:r>
              <a:rPr kumimoji="0" lang="zh-TW" altLang="en-US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持守應許盼望</a:t>
            </a:r>
            <a:r>
              <a:rPr kumimoji="0" lang="en-US" altLang="zh-HK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12041328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72E4E-C795-A0A0-C234-6E271D0B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7C9F9-8141-ED3D-FB3F-CCC4AD0E9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7509"/>
            <a:ext cx="10515600" cy="2171541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透過應許察看今天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C7314E-7FAD-F83C-0715-F490C52E76CA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7AEA51E-FE3F-6192-A774-3E8617DE56BD}"/>
              </a:ext>
            </a:extLst>
          </p:cNvPr>
          <p:cNvSpPr txBox="1">
            <a:spLocks/>
          </p:cNvSpPr>
          <p:nvPr/>
        </p:nvSpPr>
        <p:spPr>
          <a:xfrm>
            <a:off x="838200" y="121790"/>
            <a:ext cx="10515600" cy="132556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持守應許盼望</a:t>
            </a: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ADB898B6-5CB9-BF5C-AB7C-C86268F3FE28}"/>
              </a:ext>
            </a:extLst>
          </p:cNvPr>
          <p:cNvSpPr txBox="1"/>
          <p:nvPr/>
        </p:nvSpPr>
        <p:spPr>
          <a:xfrm>
            <a:off x="-145134" y="6015460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浸信會出版社（國際）有限公司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版權所有】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7988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310A6-347C-2A00-81CB-088D99BE8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CF3AB-F80B-E0E9-99F8-775B232FA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5"/>
            <a:ext cx="10515600" cy="222042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縱然黑暗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仍要相信基督必再來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35150-0BCD-1AB1-7D6F-A4540566388A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12</a:t>
            </a:r>
          </a:p>
        </p:txBody>
      </p:sp>
    </p:spTree>
    <p:extLst>
      <p:ext uri="{BB962C8B-B14F-4D97-AF65-F5344CB8AC3E}">
        <p14:creationId xmlns:p14="http://schemas.microsoft.com/office/powerpoint/2010/main" val="194604436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53408-2F80-FD16-AC80-3E4AE3D7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9BAFF-A890-ECA8-B38C-0B2C8DD35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時常儆醒 堅心信賴</a:t>
            </a:r>
          </a:p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扶持世界超越悲哀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89718-DCDC-F8DB-2699-ECCF0B803D3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12</a:t>
            </a:r>
          </a:p>
        </p:txBody>
      </p:sp>
    </p:spTree>
    <p:extLst>
      <p:ext uri="{BB962C8B-B14F-4D97-AF65-F5344CB8AC3E}">
        <p14:creationId xmlns:p14="http://schemas.microsoft.com/office/powerpoint/2010/main" val="5970085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62D974-D5D5-57C0-707C-506DCC7F6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D1434-72FC-D939-9C5F-FEADA877C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信心盼望遠出意想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lnSpc>
                <a:spcPts val="8000"/>
              </a:lnSpc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基督定再來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EF6E32-FDD6-99A0-82C7-CFE0193D012B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12</a:t>
            </a:r>
          </a:p>
        </p:txBody>
      </p:sp>
    </p:spTree>
    <p:extLst>
      <p:ext uri="{BB962C8B-B14F-4D97-AF65-F5344CB8AC3E}">
        <p14:creationId xmlns:p14="http://schemas.microsoft.com/office/powerpoint/2010/main" val="326514671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42E43-B21D-E62E-9C07-7F89663C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750CA-75E6-46EE-8747-9445A5711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藉主應許細察今天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91E5-2D94-2F3C-7B32-EAD6958ACA5E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12</a:t>
            </a:r>
          </a:p>
        </p:txBody>
      </p:sp>
    </p:spTree>
    <p:extLst>
      <p:ext uri="{BB962C8B-B14F-4D97-AF65-F5344CB8AC3E}">
        <p14:creationId xmlns:p14="http://schemas.microsoft.com/office/powerpoint/2010/main" val="405037089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F82E9C-99C0-924E-AFB1-24455CFE5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74651-0803-4776-D9F1-85F8C6647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每日行為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言語見證基督必再來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4577B-D68A-56F9-2C23-594381B416AA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12</a:t>
            </a:r>
          </a:p>
        </p:txBody>
      </p:sp>
    </p:spTree>
    <p:extLst>
      <p:ext uri="{BB962C8B-B14F-4D97-AF65-F5344CB8AC3E}">
        <p14:creationId xmlns:p14="http://schemas.microsoft.com/office/powerpoint/2010/main" val="110696213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1CA1E-AE1A-2A72-672D-3BD94711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E7132-1856-2C86-7EC2-4FE486401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活出施與 愛的關心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行為公義 饒恕 憐憫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683E1D-7A1A-0DF6-21A6-8EF0EA7D835B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12</a:t>
            </a:r>
          </a:p>
        </p:txBody>
      </p:sp>
    </p:spTree>
    <p:extLst>
      <p:ext uri="{BB962C8B-B14F-4D97-AF65-F5344CB8AC3E}">
        <p14:creationId xmlns:p14="http://schemas.microsoft.com/office/powerpoint/2010/main" val="336354515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CB156E-1688-F14D-8686-6913C57D9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4F079-5EFC-9AC0-6D44-E8CED8595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皆作記號提醒眾生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基督定再來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38BE91-B9DE-8927-6BC7-792C94B5A52C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12</a:t>
            </a:r>
          </a:p>
        </p:txBody>
      </p:sp>
    </p:spTree>
    <p:extLst>
      <p:ext uri="{BB962C8B-B14F-4D97-AF65-F5344CB8AC3E}">
        <p14:creationId xmlns:p14="http://schemas.microsoft.com/office/powerpoint/2010/main" val="257954290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64C2AA-C985-9FC9-7317-9ED0F10A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33B97-BBE4-B0C3-53B0-71ED7D531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指望 應許帶動今天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DCFCBA-0C6C-2885-D55C-35CC97344C76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12</a:t>
            </a:r>
          </a:p>
        </p:txBody>
      </p:sp>
    </p:spTree>
    <p:extLst>
      <p:ext uri="{BB962C8B-B14F-4D97-AF65-F5344CB8AC3E}">
        <p14:creationId xmlns:p14="http://schemas.microsoft.com/office/powerpoint/2010/main" val="3875608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74127B-E781-86EB-CA7E-E415DD35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E386-1E63-5B82-BB57-E70F1DFD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40"/>
            <a:ext cx="10515600" cy="2234446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求你細聽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哭泣與吶喊聲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endParaRPr 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A4D917-FC9F-2DF0-85A9-30D2C47FF03A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10</a:t>
            </a:r>
          </a:p>
        </p:txBody>
      </p:sp>
    </p:spTree>
    <p:extLst>
      <p:ext uri="{BB962C8B-B14F-4D97-AF65-F5344CB8AC3E}">
        <p14:creationId xmlns:p14="http://schemas.microsoft.com/office/powerpoint/2010/main" val="3689690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EA949-EB3F-F70D-8CA3-94D64F07D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3E91C-E14E-0FB9-38D1-E25B83B09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以此盼望訂你指標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基督必再來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7DE3E2-DC20-4659-8619-65BCD2B1ADE6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of 12</a:t>
            </a:r>
          </a:p>
        </p:txBody>
      </p:sp>
    </p:spTree>
    <p:extLst>
      <p:ext uri="{BB962C8B-B14F-4D97-AF65-F5344CB8AC3E}">
        <p14:creationId xmlns:p14="http://schemas.microsoft.com/office/powerpoint/2010/main" val="19232836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2B16AB-2777-D8B6-2A20-DAE80B9AB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33C62-6669-5AA7-2DEC-7D74746A5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一切生活籌算 計畫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各樣創作 構思 規範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8CB2D-F338-7E5B-3199-459F3EAC98F5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of 12</a:t>
            </a:r>
          </a:p>
        </p:txBody>
      </p:sp>
    </p:spTree>
    <p:extLst>
      <p:ext uri="{BB962C8B-B14F-4D97-AF65-F5344CB8AC3E}">
        <p14:creationId xmlns:p14="http://schemas.microsoft.com/office/powerpoint/2010/main" val="229793167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9E120A-BC0E-588B-39B3-27C446EB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42A66-679C-145D-73DC-F17BBED0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2774"/>
            <a:ext cx="10515600" cy="232434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當隨藍圖</a:t>
            </a:r>
            <a:r>
              <a:rPr lang="en-US" altLang="zh-TW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 </a:t>
            </a: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徵醒候盼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基督定再來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D716F-FBAC-A77D-93DE-602B48267BA5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of 12</a:t>
            </a:r>
          </a:p>
        </p:txBody>
      </p:sp>
    </p:spTree>
    <p:extLst>
      <p:ext uri="{BB962C8B-B14F-4D97-AF65-F5344CB8AC3E}">
        <p14:creationId xmlns:p14="http://schemas.microsoft.com/office/powerpoint/2010/main" val="38705817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FFDD4-FF26-476D-B03D-20FA8D101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BD7F3B6-C99E-9BC2-0602-9533D89049D2}"/>
              </a:ext>
            </a:extLst>
          </p:cNvPr>
          <p:cNvSpPr txBox="1"/>
          <p:nvPr/>
        </p:nvSpPr>
        <p:spPr>
          <a:xfrm>
            <a:off x="78296" y="109331"/>
            <a:ext cx="11730845" cy="1002519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牧禱</a:t>
            </a:r>
            <a:r>
              <a:rPr kumimoji="0" lang="zh-TW" altLang="en-US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：</a:t>
            </a:r>
            <a:endParaRPr kumimoji="0" lang="en-HK" sz="4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4E38E1C-DB84-5D29-F02D-E6269A64633B}"/>
              </a:ext>
            </a:extLst>
          </p:cNvPr>
          <p:cNvSpPr txBox="1"/>
          <p:nvPr/>
        </p:nvSpPr>
        <p:spPr>
          <a:xfrm>
            <a:off x="78296" y="1230940"/>
            <a:ext cx="12113704" cy="2954655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為家人信主、全家得救禱告</a:t>
            </a:r>
            <a:r>
              <a:rPr kumimoji="0" lang="zh-TW" altLang="en-US" sz="6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：求聖靈軟化家人內心，賜我生命見證與愛，預備福音契機，堅信全家得救。</a:t>
            </a:r>
          </a:p>
        </p:txBody>
      </p:sp>
    </p:spTree>
    <p:extLst>
      <p:ext uri="{BB962C8B-B14F-4D97-AF65-F5344CB8AC3E}">
        <p14:creationId xmlns:p14="http://schemas.microsoft.com/office/powerpoint/2010/main" val="44942943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91863" y="1200329"/>
            <a:ext cx="11746665" cy="4247317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1.*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歡迎第一次參加教會崇拜的新朋友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。願神賜福您，主的愛天天充滿您，也歡迎您繼續參加教會聚會。 </a:t>
            </a:r>
            <a:endParaRPr kumimoji="0" lang="en-HK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D949440-040C-7405-3FC4-F59D1EA9829E}"/>
              </a:ext>
            </a:extLst>
          </p:cNvPr>
          <p:cNvSpPr txBox="1"/>
          <p:nvPr/>
        </p:nvSpPr>
        <p:spPr>
          <a:xfrm>
            <a:off x="191863" y="0"/>
            <a:ext cx="4810540" cy="1200329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家事報告</a:t>
            </a:r>
            <a:r>
              <a:rPr kumimoji="0" lang="zh-TW" altLang="en-US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：</a:t>
            </a:r>
            <a:endParaRPr kumimoji="0" lang="zh-HK" altLang="en-US" sz="72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957575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40534" y="257380"/>
            <a:ext cx="11746665" cy="323165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1.*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歡迎您填寫新來賓表格，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並於崇拜後留步，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讓教會弟兄姊妹更多的認識您。</a:t>
            </a:r>
            <a:endParaRPr kumimoji="0" lang="en-HK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198827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85AFA-88D8-987F-DFEB-B56FF4D8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F88C89E-3DD6-6607-C2DE-BF590157A50C}"/>
              </a:ext>
            </a:extLst>
          </p:cNvPr>
          <p:cNvSpPr txBox="1"/>
          <p:nvPr/>
        </p:nvSpPr>
        <p:spPr>
          <a:xfrm>
            <a:off x="222667" y="287234"/>
            <a:ext cx="11746665" cy="480131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600" b="1" kern="100" dirty="0">
                <a:solidFill>
                  <a:srgbClr val="7030A0"/>
                </a:solidFill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.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鼓勵弟兄姊妹主日崇拜中分享感恩見證或與神相交之經歷，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每主日一位，以八分鐘為限。有興趣分享之弟兄姊妹請於司事枱報名，並聯絡蘇傳道。</a:t>
            </a:r>
            <a:endParaRPr kumimoji="0" lang="en-US" altLang="zh-TW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31041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6D2BD-E42F-76D1-9DBF-599DDC0D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4F0BEDD-7006-425F-8B29-DAF842EFFBB3}"/>
              </a:ext>
            </a:extLst>
          </p:cNvPr>
          <p:cNvSpPr txBox="1"/>
          <p:nvPr/>
        </p:nvSpPr>
        <p:spPr>
          <a:xfrm>
            <a:off x="140534" y="257380"/>
            <a:ext cx="11746665" cy="415498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3.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本年周年大會及會友大會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將於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日上午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11:30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主日崇拜後，於九龍城浸信會禧年小學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一樓禮堂內舉行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</a:t>
            </a:r>
            <a:endParaRPr kumimoji="0" lang="en-HK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895734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E634C-37DC-38F6-F556-4C67DB649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1495BD8-B2BC-FEC8-4800-866482D6AE59}"/>
              </a:ext>
            </a:extLst>
          </p:cNvPr>
          <p:cNvSpPr txBox="1"/>
          <p:nvPr/>
        </p:nvSpPr>
        <p:spPr>
          <a:xfrm>
            <a:off x="140534" y="257380"/>
            <a:ext cx="11746665" cy="415498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3. </a:t>
            </a: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HK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商討及通過下列事項：</a:t>
            </a:r>
            <a:endParaRPr kumimoji="0" lang="en-US" altLang="zh-TW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一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省覽並接納經審核至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2025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12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31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日止年度之財務報表及核數師報告案。 </a:t>
            </a:r>
            <a:endParaRPr kumimoji="0" lang="en-HK" sz="66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886999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942B0-8479-900B-BDA0-8329E7191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BC83857-7F88-ACEB-1186-93AFB4BDE62A}"/>
              </a:ext>
            </a:extLst>
          </p:cNvPr>
          <p:cNvSpPr txBox="1"/>
          <p:nvPr/>
        </p:nvSpPr>
        <p:spPr>
          <a:xfrm>
            <a:off x="140534" y="257380"/>
            <a:ext cx="11746665" cy="313932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3. (</a:t>
            </a:r>
            <a:r>
              <a:rPr kumimoji="0" lang="zh-HK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委任吳文達會計師事務所為本會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年度財務報表之核數師案。  </a:t>
            </a:r>
          </a:p>
        </p:txBody>
      </p:sp>
    </p:spTree>
    <p:extLst>
      <p:ext uri="{BB962C8B-B14F-4D97-AF65-F5344CB8AC3E}">
        <p14:creationId xmlns:p14="http://schemas.microsoft.com/office/powerpoint/2010/main" val="2246845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583F50-8343-91B7-7534-C9BE37932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7C28C-737B-E447-2D84-E92FBA1B8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248"/>
            <a:ext cx="10515600" cy="2141920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漆黑絕望的都市（香港）渴望你憐憫臨在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57AA4D-13D1-9495-2D4B-7ADCF54BD95B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10</a:t>
            </a:r>
          </a:p>
        </p:txBody>
      </p:sp>
    </p:spTree>
    <p:extLst>
      <p:ext uri="{BB962C8B-B14F-4D97-AF65-F5344CB8AC3E}">
        <p14:creationId xmlns:p14="http://schemas.microsoft.com/office/powerpoint/2010/main" val="949913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3A2E-41BB-0271-AEC3-C280F304B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0CEAFB5F-521F-F9CE-3C9A-78BF8D514E53}"/>
              </a:ext>
            </a:extLst>
          </p:cNvPr>
          <p:cNvSpPr txBox="1"/>
          <p:nvPr/>
        </p:nvSpPr>
        <p:spPr>
          <a:xfrm>
            <a:off x="140534" y="257380"/>
            <a:ext cx="11746665" cy="517064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3. (</a:t>
            </a:r>
            <a:r>
              <a:rPr kumimoji="0" lang="zh-HK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HK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三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確認通過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年受浸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/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轉會者名單。</a:t>
            </a:r>
            <a:endParaRPr kumimoji="0" lang="en-US" altLang="zh-TW" sz="66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四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 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聘請福音幹事案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歡迎會友出席及非會友列席關心教會事務。</a:t>
            </a:r>
          </a:p>
        </p:txBody>
      </p:sp>
    </p:spTree>
    <p:extLst>
      <p:ext uri="{BB962C8B-B14F-4D97-AF65-F5344CB8AC3E}">
        <p14:creationId xmlns:p14="http://schemas.microsoft.com/office/powerpoint/2010/main" val="352743197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6B4E2-1937-2382-2149-B58D0ECE5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B38C90E-414B-518A-3791-D421DF034145}"/>
              </a:ext>
            </a:extLst>
          </p:cNvPr>
          <p:cNvSpPr txBox="1"/>
          <p:nvPr/>
        </p:nvSpPr>
        <p:spPr>
          <a:xfrm>
            <a:off x="140534" y="257380"/>
            <a:ext cx="11746665" cy="37240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4.	 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為方便宣佈有關會友需知的消息，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教會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正以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手提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電話號碼 </a:t>
            </a:r>
            <a:r>
              <a:rPr kumimoji="0" lang="en-US" altLang="zh-TW" sz="5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97206741 </a:t>
            </a: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的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「富安浸信會禧年堂（會友）」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WhatsApp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社群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發出邀請，</a:t>
            </a:r>
          </a:p>
        </p:txBody>
      </p:sp>
    </p:spTree>
    <p:extLst>
      <p:ext uri="{BB962C8B-B14F-4D97-AF65-F5344CB8AC3E}">
        <p14:creationId xmlns:p14="http://schemas.microsoft.com/office/powerpoint/2010/main" val="307399711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A5449-E6E3-CC82-A399-1F41A69E8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3B5A529-F954-D257-32CF-EBFCC391A07C}"/>
              </a:ext>
            </a:extLst>
          </p:cNvPr>
          <p:cNvSpPr txBox="1"/>
          <p:nvPr/>
        </p:nvSpPr>
        <p:spPr>
          <a:xfrm>
            <a:off x="140534" y="257380"/>
            <a:ext cx="11746665" cy="313932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4. 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請收到社群連結的會友，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點按加入社群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。如有查詢，請到禮堂門外司事枱與幹事聯絡。</a:t>
            </a:r>
          </a:p>
        </p:txBody>
      </p:sp>
    </p:spTree>
    <p:extLst>
      <p:ext uri="{BB962C8B-B14F-4D97-AF65-F5344CB8AC3E}">
        <p14:creationId xmlns:p14="http://schemas.microsoft.com/office/powerpoint/2010/main" val="78474514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FF63E-52B7-3ED7-9604-2CC1722F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F20FF2F-EB84-B792-0B38-626E52CE2FAC}"/>
              </a:ext>
            </a:extLst>
          </p:cNvPr>
          <p:cNvSpPr txBox="1"/>
          <p:nvPr/>
        </p:nvSpPr>
        <p:spPr>
          <a:xfrm>
            <a:off x="140534" y="257380"/>
            <a:ext cx="11746665" cy="313932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教會週四清晨祈禱會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於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7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23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日至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27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日期間，時間改為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上午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9:00-9:30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，敬請留意。</a:t>
            </a:r>
          </a:p>
        </p:txBody>
      </p:sp>
    </p:spTree>
    <p:extLst>
      <p:ext uri="{BB962C8B-B14F-4D97-AF65-F5344CB8AC3E}">
        <p14:creationId xmlns:p14="http://schemas.microsoft.com/office/powerpoint/2010/main" val="357026353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2C420-FE93-904A-7AD2-FF0DBC700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BBA05126-2FB5-9E82-B0B7-9BAC240E7412}"/>
              </a:ext>
            </a:extLst>
          </p:cNvPr>
          <p:cNvSpPr txBox="1"/>
          <p:nvPr/>
        </p:nvSpPr>
        <p:spPr>
          <a:xfrm>
            <a:off x="222667" y="57863"/>
            <a:ext cx="6716015" cy="2646878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6.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資訊部：</a:t>
            </a:r>
            <a:endParaRPr kumimoji="0" lang="en-US" altLang="zh-TW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月份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《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家訊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徵稿：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28FE6-1289-86EA-E5DA-AC2129171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253" y="1177786"/>
            <a:ext cx="7602747" cy="56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2677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025D9-D727-BA6A-0F31-84D540F4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BB591AD-8D13-0B71-02A8-B1DCB45BFEA2}"/>
              </a:ext>
            </a:extLst>
          </p:cNvPr>
          <p:cNvSpPr txBox="1"/>
          <p:nvPr/>
        </p:nvSpPr>
        <p:spPr>
          <a:xfrm>
            <a:off x="78296" y="1380228"/>
            <a:ext cx="12113704" cy="286232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000" b="1" kern="100" dirty="0">
                <a:solidFill>
                  <a:srgbClr val="7030A0"/>
                </a:solidFill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本堂將於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2026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11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日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（星期日）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上午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10:00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至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11:30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，於禧年小學一樓禮堂舉行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「懇親福音主日」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5559CC3F-C0CF-860E-A9B2-F8CA275C37AF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</a:t>
            </a:r>
          </a:p>
        </p:txBody>
      </p:sp>
    </p:spTree>
    <p:extLst>
      <p:ext uri="{BB962C8B-B14F-4D97-AF65-F5344CB8AC3E}">
        <p14:creationId xmlns:p14="http://schemas.microsoft.com/office/powerpoint/2010/main" val="228919732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1091D-C783-B776-4114-80B613E75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3D7912E-D95D-0F18-35B5-E4B26F1C6B8A}"/>
              </a:ext>
            </a:extLst>
          </p:cNvPr>
          <p:cNvSpPr txBox="1"/>
          <p:nvPr/>
        </p:nvSpPr>
        <p:spPr>
          <a:xfrm>
            <a:off x="78296" y="1380228"/>
            <a:ext cx="12113704" cy="286232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當日證道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題目為「在亂世中求真平安」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，由本堂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蘇永耀傳道宣講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信息。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4FB7D5BC-53A6-BACD-C88F-1A3B114D764E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89116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26973-85B2-56A8-A5EA-AFFA02394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44B673D-517E-63B6-A3C4-56BE07B5C7D8}"/>
              </a:ext>
            </a:extLst>
          </p:cNvPr>
          <p:cNvSpPr txBox="1"/>
          <p:nvPr/>
        </p:nvSpPr>
        <p:spPr>
          <a:xfrm>
            <a:off x="78296" y="1380228"/>
            <a:ext cx="12113704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歡迎弟兄姊妹踴躍邀請親友、鄰舍蒞臨參加，共饗主恩。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請在禱告中切切為福音對象守望，求主預備人心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216E07ED-89FB-5ECE-56AF-4C59B97C97A4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9872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BCDE4-DFBE-FD0A-FC17-3A7D5F435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F4F75A1-F0ED-DEFF-3CA2-72C04650D422}"/>
              </a:ext>
            </a:extLst>
          </p:cNvPr>
          <p:cNvSpPr txBox="1"/>
          <p:nvPr/>
        </p:nvSpPr>
        <p:spPr>
          <a:xfrm>
            <a:off x="78296" y="1380228"/>
            <a:ext cx="12113704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由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2026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12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日起，將重新啟動並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填寫「親友歸主代禱表」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。讓我們再次聚焦於福音大使命，齊心為親友的得救守望。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64A4859C-D688-E34A-86ED-CB70B04F7DFE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79515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A6FA7-7BBA-D72C-F12F-E61001465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B7D82C2-A039-68BC-0044-D45F342EEBEE}"/>
              </a:ext>
            </a:extLst>
          </p:cNvPr>
          <p:cNvSpPr txBox="1"/>
          <p:nvPr/>
        </p:nvSpPr>
        <p:spPr>
          <a:xfrm>
            <a:off x="78296" y="1380228"/>
            <a:ext cx="12113704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2)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填寫方式如下：</a:t>
            </a: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時間：每月第二個主日崇拜結束後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地點：禧小一樓禮堂外司事枱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FDE184AE-A300-8C60-232F-200D6D27C569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720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5BD39-9012-7A06-7DB0-52C47331E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9420C-4E27-6190-D02A-22787DEA1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94"/>
            <a:ext cx="10515600" cy="2279508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榮雨降下 枯乾的心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在你恩手中歷變化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72FB5-08E8-EB12-B51E-3B9E35CEE6BE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10</a:t>
            </a:r>
          </a:p>
        </p:txBody>
      </p:sp>
    </p:spTree>
    <p:extLst>
      <p:ext uri="{BB962C8B-B14F-4D97-AF65-F5344CB8AC3E}">
        <p14:creationId xmlns:p14="http://schemas.microsoft.com/office/powerpoint/2010/main" val="3893241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942FF-39D8-D797-3C92-26DDEBBDE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7A91EEF6-89CE-4C89-ACF7-0FCC06328002}"/>
              </a:ext>
            </a:extLst>
          </p:cNvPr>
          <p:cNvSpPr txBox="1"/>
          <p:nvPr/>
        </p:nvSpPr>
        <p:spPr>
          <a:xfrm>
            <a:off x="78296" y="1380228"/>
            <a:ext cx="12113704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行動：請向事奉人員索取「親友歸主代禱表」，填寫您心中尚未信主的親友資料。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填寫後的代禱表請投入代禱收集箱內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93455F38-146F-EBD6-F0DB-4E513179CDB5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0105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2E42-1513-3C21-C066-2ACFCD676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164EBD41-7AB7-0929-22B5-41E109C03424}"/>
              </a:ext>
            </a:extLst>
          </p:cNvPr>
          <p:cNvSpPr txBox="1"/>
          <p:nvPr/>
        </p:nvSpPr>
        <p:spPr>
          <a:xfrm>
            <a:off x="78296" y="1380228"/>
            <a:ext cx="12113704" cy="470898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2)	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教會將於週三晚及週四清晨的祈禱會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，恆常並懇切地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為這些名單代禱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，讓我們不分彼此，用禱告築起福音的圍牆，期待看見更多失喪的靈魂被主尋回，家庭得著福音。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4">
            <a:extLst>
              <a:ext uri="{FF2B5EF4-FFF2-40B4-BE49-F238E27FC236}">
                <a16:creationId xmlns:a16="http://schemas.microsoft.com/office/drawing/2014/main" id="{60338DA6-78AD-8159-6263-4A75D1D7079D}"/>
              </a:ext>
            </a:extLst>
          </p:cNvPr>
          <p:cNvSpPr txBox="1"/>
          <p:nvPr/>
        </p:nvSpPr>
        <p:spPr>
          <a:xfrm>
            <a:off x="78296" y="109331"/>
            <a:ext cx="9298786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7.	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傳道社關部： 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續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)</a:t>
            </a:r>
            <a:endParaRPr kumimoji="0" lang="zh-TW" altLang="en-US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93092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904CE-D6F0-E71D-98B5-724FAF8A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7FC3AE6B-4D97-D6E9-92C7-A96BE82965BD}"/>
              </a:ext>
            </a:extLst>
          </p:cNvPr>
          <p:cNvSpPr txBox="1"/>
          <p:nvPr/>
        </p:nvSpPr>
        <p:spPr>
          <a:xfrm>
            <a:off x="140535" y="257380"/>
            <a:ext cx="7347194" cy="2785378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8.</a:t>
            </a:r>
            <a:r>
              <a:rPr lang="en-US" altLang="zh-TW" sz="6600" b="1" kern="100" dirty="0">
                <a:solidFill>
                  <a:srgbClr val="7030A0"/>
                </a:solidFill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成人區：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富浸攝影分享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：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《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擁抱安息，重新出發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》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7DD4-DAE6-5096-4196-FBDDFC27A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251" y="0"/>
            <a:ext cx="484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2978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CC01B-42E9-AC68-5F54-A56842B57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A7EB991-2AD1-0B20-4710-AA6B1706676D}"/>
              </a:ext>
            </a:extLst>
          </p:cNvPr>
          <p:cNvSpPr txBox="1"/>
          <p:nvPr/>
        </p:nvSpPr>
        <p:spPr>
          <a:xfrm>
            <a:off x="140535" y="257380"/>
            <a:ext cx="7347194" cy="2031325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HK" sz="6600" b="1" kern="100" dirty="0">
                <a:solidFill>
                  <a:srgbClr val="7030A0"/>
                </a:solidFill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9. </a:t>
            </a:r>
            <a:r>
              <a:rPr kumimoji="0" lang="zh-HK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青少區：</a:t>
            </a:r>
            <a:endParaRPr kumimoji="0" lang="en-US" altLang="zh-HK" sz="66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5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中國教會史澳門導賞</a:t>
            </a:r>
            <a:endParaRPr kumimoji="0" lang="en-US" altLang="zh-TW" sz="5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874B0B-CDBD-2D71-9B8D-58D02FE59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716" y="0"/>
            <a:ext cx="484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1384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5EF14-7E24-4442-C7BE-28C08741A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48D04338-C1C3-CCC1-FC36-42955D4D6E9F}"/>
              </a:ext>
            </a:extLst>
          </p:cNvPr>
          <p:cNvSpPr txBox="1"/>
          <p:nvPr/>
        </p:nvSpPr>
        <p:spPr>
          <a:xfrm>
            <a:off x="140535" y="257380"/>
            <a:ext cx="11834588" cy="470898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10. *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兒童區：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由於禧年小學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樓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111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室在暑假期間進行裝修工程，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幼組與初組於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樓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505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室合組上主日學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，崇拜後請幼組與初組家長到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505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室接小朋友。</a:t>
            </a:r>
          </a:p>
        </p:txBody>
      </p:sp>
    </p:spTree>
    <p:extLst>
      <p:ext uri="{BB962C8B-B14F-4D97-AF65-F5344CB8AC3E}">
        <p14:creationId xmlns:p14="http://schemas.microsoft.com/office/powerpoint/2010/main" val="9991731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E671A-B64D-14FB-C371-C7B028CE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E39DBCD-D04F-7CDB-1636-0906943AF944}"/>
              </a:ext>
            </a:extLst>
          </p:cNvPr>
          <p:cNvSpPr txBox="1"/>
          <p:nvPr/>
        </p:nvSpPr>
        <p:spPr>
          <a:xfrm>
            <a:off x="140535" y="257380"/>
            <a:ext cx="11834588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信徒培育課程：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《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智慧人生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日期：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22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超明體繁" panose="02020300000000000000" pitchFamily="18" charset="-12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6000" b="1" kern="100" dirty="0">
                <a:solidFill>
                  <a:srgbClr val="7030A0"/>
                </a:solidFill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29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日，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12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日、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19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（逢週六，共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堂）</a:t>
            </a:r>
          </a:p>
        </p:txBody>
      </p:sp>
    </p:spTree>
    <p:extLst>
      <p:ext uri="{BB962C8B-B14F-4D97-AF65-F5344CB8AC3E}">
        <p14:creationId xmlns:p14="http://schemas.microsoft.com/office/powerpoint/2010/main" val="12247802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8C74-420B-D44B-C85D-8EE52EFFC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5E961CB4-B73E-ECF9-B1E0-0BBFCEA2C784}"/>
              </a:ext>
            </a:extLst>
          </p:cNvPr>
          <p:cNvSpPr txBox="1"/>
          <p:nvPr/>
        </p:nvSpPr>
        <p:spPr>
          <a:xfrm>
            <a:off x="140535" y="257380"/>
            <a:ext cx="11834588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信徒培育課程：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《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智慧人生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時間：下午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12:30-2:00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地點：心靈綠洲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導師：梁麗珊傳道</a:t>
            </a:r>
          </a:p>
        </p:txBody>
      </p:sp>
    </p:spTree>
    <p:extLst>
      <p:ext uri="{BB962C8B-B14F-4D97-AF65-F5344CB8AC3E}">
        <p14:creationId xmlns:p14="http://schemas.microsoft.com/office/powerpoint/2010/main" val="330333740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0236E-33E5-BEF2-9F77-A065928B1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4DDFC835-99DA-F0E9-D387-CFDB10AD00AD}"/>
              </a:ext>
            </a:extLst>
          </p:cNvPr>
          <p:cNvSpPr txBox="1"/>
          <p:nvPr/>
        </p:nvSpPr>
        <p:spPr>
          <a:xfrm>
            <a:off x="140535" y="257380"/>
            <a:ext cx="11834588" cy="470898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信徒培育課程：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《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智慧人生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內容：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智慧之鑰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2.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人生之祕，貧富之間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3.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善惡之爭，律法之寶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4.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敬拜之福</a:t>
            </a:r>
          </a:p>
        </p:txBody>
      </p:sp>
    </p:spTree>
    <p:extLst>
      <p:ext uri="{BB962C8B-B14F-4D97-AF65-F5344CB8AC3E}">
        <p14:creationId xmlns:p14="http://schemas.microsoft.com/office/powerpoint/2010/main" val="16971574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E2334-4846-F6AD-4298-657195E72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67C72056-F9F1-4F76-14CD-21886FFC29A1}"/>
              </a:ext>
            </a:extLst>
          </p:cNvPr>
          <p:cNvSpPr txBox="1"/>
          <p:nvPr/>
        </p:nvSpPr>
        <p:spPr>
          <a:xfrm>
            <a:off x="140535" y="257380"/>
            <a:ext cx="11834588" cy="4708981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11.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信徒培育課程：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《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智慧人生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內容：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5. 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從虛空找意義，從知道見不知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6. 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從死亡看活著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7. 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從蒙福到遭禍，從咒詛到自辯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            </a:t>
            </a:r>
            <a:r>
              <a:rPr kumimoji="0" lang="en-US" altLang="zh-TW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8. </a:t>
            </a:r>
            <a:r>
              <a:rPr kumimoji="0" lang="zh-TW" altLang="en-US" sz="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從風聞到眼見</a:t>
            </a:r>
          </a:p>
        </p:txBody>
      </p:sp>
    </p:spTree>
    <p:extLst>
      <p:ext uri="{BB962C8B-B14F-4D97-AF65-F5344CB8AC3E}">
        <p14:creationId xmlns:p14="http://schemas.microsoft.com/office/powerpoint/2010/main" val="27889344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49F2B-28FB-CE59-A180-2B1FF7CE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FED9690-D2A9-7D1C-BDE5-29C5C40608FB}"/>
              </a:ext>
            </a:extLst>
          </p:cNvPr>
          <p:cNvSpPr txBox="1"/>
          <p:nvPr/>
        </p:nvSpPr>
        <p:spPr>
          <a:xfrm>
            <a:off x="0" y="173493"/>
            <a:ext cx="11875649" cy="571079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12. </a:t>
            </a: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                                     </a:t>
            </a:r>
            <a:endParaRPr kumimoji="0" lang="en-US" altLang="zh-HK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D7AEB8F-8508-6350-E6BD-C1968E38D485}"/>
              </a:ext>
            </a:extLst>
          </p:cNvPr>
          <p:cNvSpPr txBox="1"/>
          <p:nvPr/>
        </p:nvSpPr>
        <p:spPr>
          <a:xfrm>
            <a:off x="1056172" y="837475"/>
            <a:ext cx="1103390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喜樂川</a:t>
            </a:r>
            <a:r>
              <a:rPr kumimoji="0" lang="en-US" altLang="zh-TW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2026</a:t>
            </a: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月份活動</a:t>
            </a:r>
            <a:endParaRPr kumimoji="0" lang="zh-TW" altLang="en-US" sz="4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2">
            <a:extLst>
              <a:ext uri="{FF2B5EF4-FFF2-40B4-BE49-F238E27FC236}">
                <a16:creationId xmlns:a16="http://schemas.microsoft.com/office/drawing/2014/main" id="{AF0EAA01-21FF-E961-1C44-0D8BED91E8E3}"/>
              </a:ext>
            </a:extLst>
          </p:cNvPr>
          <p:cNvSpPr txBox="1"/>
          <p:nvPr/>
        </p:nvSpPr>
        <p:spPr>
          <a:xfrm>
            <a:off x="1056172" y="-5850"/>
            <a:ext cx="1088963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社區發展及關懷事工（喜樂川）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17C8BD3-6AE6-0C56-B862-5BF75B616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335234"/>
              </p:ext>
            </p:extLst>
          </p:nvPr>
        </p:nvGraphicFramePr>
        <p:xfrm>
          <a:off x="159295" y="1539198"/>
          <a:ext cx="11070618" cy="2200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4048">
                  <a:extLst>
                    <a:ext uri="{9D8B030D-6E8A-4147-A177-3AD203B41FA5}">
                      <a16:colId xmlns:a16="http://schemas.microsoft.com/office/drawing/2014/main" val="8349107"/>
                    </a:ext>
                  </a:extLst>
                </a:gridCol>
                <a:gridCol w="1778426">
                  <a:extLst>
                    <a:ext uri="{9D8B030D-6E8A-4147-A177-3AD203B41FA5}">
                      <a16:colId xmlns:a16="http://schemas.microsoft.com/office/drawing/2014/main" val="2674298981"/>
                    </a:ext>
                  </a:extLst>
                </a:gridCol>
                <a:gridCol w="2093492">
                  <a:extLst>
                    <a:ext uri="{9D8B030D-6E8A-4147-A177-3AD203B41FA5}">
                      <a16:colId xmlns:a16="http://schemas.microsoft.com/office/drawing/2014/main" val="3120056543"/>
                    </a:ext>
                  </a:extLst>
                </a:gridCol>
                <a:gridCol w="1760572">
                  <a:extLst>
                    <a:ext uri="{9D8B030D-6E8A-4147-A177-3AD203B41FA5}">
                      <a16:colId xmlns:a16="http://schemas.microsoft.com/office/drawing/2014/main" val="1313874736"/>
                    </a:ext>
                  </a:extLst>
                </a:gridCol>
                <a:gridCol w="1212980">
                  <a:extLst>
                    <a:ext uri="{9D8B030D-6E8A-4147-A177-3AD203B41FA5}">
                      <a16:colId xmlns:a16="http://schemas.microsoft.com/office/drawing/2014/main" val="3103388618"/>
                    </a:ext>
                  </a:extLst>
                </a:gridCol>
                <a:gridCol w="2321100">
                  <a:extLst>
                    <a:ext uri="{9D8B030D-6E8A-4147-A177-3AD203B41FA5}">
                      <a16:colId xmlns:a16="http://schemas.microsoft.com/office/drawing/2014/main" val="1805355031"/>
                    </a:ext>
                  </a:extLst>
                </a:gridCol>
              </a:tblGrid>
              <a:tr h="588919">
                <a:tc>
                  <a:txBody>
                    <a:bodyPr/>
                    <a:lstStyle/>
                    <a:p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活動名稱</a:t>
                      </a:r>
                      <a:endParaRPr lang="zh-TW" sz="2400" dirty="0"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日期</a:t>
                      </a:r>
                      <a:endParaRPr lang="zh-TW" sz="2400" dirty="0"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時間</a:t>
                      </a:r>
                      <a:endParaRPr lang="zh-TW" sz="2400" dirty="0"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地點</a:t>
                      </a: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收費</a:t>
                      </a:r>
                      <a:endParaRPr lang="zh-TW" sz="2400" dirty="0"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報名</a:t>
                      </a:r>
                      <a:r>
                        <a:rPr lang="en-HK" sz="2400" dirty="0"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zh-TW" sz="2400" dirty="0">
                          <a:effectLst/>
                          <a:latin typeface="+mj-ea"/>
                          <a:ea typeface="+mj-ea"/>
                        </a:rPr>
                        <a:t>查詢</a:t>
                      </a:r>
                      <a:r>
                        <a:rPr lang="en-US" altLang="zh-HK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TW" altLang="zh-HK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zh-HK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</a:t>
                      </a:r>
                      <a:r>
                        <a:rPr lang="en-US" altLang="zh-HK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6591 0614</a:t>
                      </a:r>
                      <a:endParaRPr lang="zh-TW" sz="2400" dirty="0"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61383" marR="61383" marT="0" marB="0"/>
                </a:tc>
                <a:extLst>
                  <a:ext uri="{0D108BD9-81ED-4DB2-BD59-A6C34878D82A}">
                    <a16:rowId xmlns:a16="http://schemas.microsoft.com/office/drawing/2014/main" val="2281565109"/>
                  </a:ext>
                </a:extLst>
              </a:tr>
              <a:tr h="7800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US" altLang="zh-TW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黃金葛</a:t>
                      </a:r>
                      <a:r>
                        <a:rPr lang="en-US" altLang="zh-TW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】─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繁殖及培養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10/8/26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星期一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10:00-12:00NN 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心靈綠洲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免費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鄧小琴姊妹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黎北好姊妹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3970352"/>
                  </a:ext>
                </a:extLst>
              </a:tr>
              <a:tr h="7800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芬蘭木柱運動 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zh-TW" alt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乒乓球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14/8/26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星期五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10:00-12:00NN 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烏溪沙私人屋苑宴會廳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免費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KK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弟兄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陳民弟兄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2590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314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0FDA00-8AAD-9E3E-53CB-2113C8236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A9DE9-A130-90FD-D12F-4F62E9EB9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94"/>
            <a:ext cx="10515600" cy="2279508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行公義 好憐憫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存謙卑的心 踏主足印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00B232-0DDA-A23E-F8BF-91487572B014}"/>
              </a:ext>
            </a:extLst>
          </p:cNvPr>
          <p:cNvSpPr txBox="1"/>
          <p:nvPr/>
        </p:nvSpPr>
        <p:spPr>
          <a:xfrm>
            <a:off x="10219820" y="554613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of 10</a:t>
            </a:r>
          </a:p>
        </p:txBody>
      </p:sp>
    </p:spTree>
    <p:extLst>
      <p:ext uri="{BB962C8B-B14F-4D97-AF65-F5344CB8AC3E}">
        <p14:creationId xmlns:p14="http://schemas.microsoft.com/office/powerpoint/2010/main" val="2803039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A16F9-87D3-2D8C-B804-7841721A7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DB2561E-7B43-100F-DEAB-332E844367BD}"/>
              </a:ext>
            </a:extLst>
          </p:cNvPr>
          <p:cNvSpPr txBox="1"/>
          <p:nvPr/>
        </p:nvSpPr>
        <p:spPr>
          <a:xfrm>
            <a:off x="0" y="173493"/>
            <a:ext cx="11875649" cy="523547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12. </a:t>
            </a: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                                     </a:t>
            </a:r>
            <a:endParaRPr kumimoji="0" lang="en-US" altLang="zh-HK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6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*</a:t>
            </a:r>
            <a:r>
              <a:rPr kumimoji="0" lang="en-US" altLang="zh-TW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綜援家庭半價及低收入家庭</a:t>
            </a:r>
            <a:r>
              <a:rPr kumimoji="0" lang="en-US" altLang="zh-TW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75</a:t>
            </a:r>
            <a:r>
              <a:rPr kumimoji="0" lang="zh-TW" altLang="en-US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折</a:t>
            </a:r>
            <a:r>
              <a:rPr kumimoji="0" lang="en-US" altLang="zh-TW" sz="3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A92ACDC-9FEE-FF10-B62E-C3BC0B09406E}"/>
              </a:ext>
            </a:extLst>
          </p:cNvPr>
          <p:cNvSpPr txBox="1"/>
          <p:nvPr/>
        </p:nvSpPr>
        <p:spPr>
          <a:xfrm>
            <a:off x="1056172" y="837475"/>
            <a:ext cx="1103390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喜樂川</a:t>
            </a:r>
            <a:r>
              <a:rPr kumimoji="0" lang="en-US" altLang="zh-TW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2026</a:t>
            </a: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年</a:t>
            </a:r>
            <a:r>
              <a:rPr kumimoji="0" lang="en-US" altLang="zh-TW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月份活動</a:t>
            </a:r>
            <a:endParaRPr kumimoji="0" lang="zh-TW" altLang="en-US" sz="4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2">
            <a:extLst>
              <a:ext uri="{FF2B5EF4-FFF2-40B4-BE49-F238E27FC236}">
                <a16:creationId xmlns:a16="http://schemas.microsoft.com/office/drawing/2014/main" id="{63E33C97-0361-3F57-9871-7814452FA6A6}"/>
              </a:ext>
            </a:extLst>
          </p:cNvPr>
          <p:cNvSpPr txBox="1"/>
          <p:nvPr/>
        </p:nvSpPr>
        <p:spPr>
          <a:xfrm>
            <a:off x="1056172" y="-5850"/>
            <a:ext cx="1088963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社區發展及關懷事工（喜樂川）</a:t>
            </a:r>
            <a:endParaRPr kumimoji="0" lang="zh-TW" altLang="en-US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CC982B3-AEE3-4C81-2308-2CA9A5AA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008801"/>
              </p:ext>
            </p:extLst>
          </p:nvPr>
        </p:nvGraphicFramePr>
        <p:xfrm>
          <a:off x="159295" y="1539198"/>
          <a:ext cx="11070618" cy="29143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4048">
                  <a:extLst>
                    <a:ext uri="{9D8B030D-6E8A-4147-A177-3AD203B41FA5}">
                      <a16:colId xmlns:a16="http://schemas.microsoft.com/office/drawing/2014/main" val="8349107"/>
                    </a:ext>
                  </a:extLst>
                </a:gridCol>
                <a:gridCol w="1778426">
                  <a:extLst>
                    <a:ext uri="{9D8B030D-6E8A-4147-A177-3AD203B41FA5}">
                      <a16:colId xmlns:a16="http://schemas.microsoft.com/office/drawing/2014/main" val="2674298981"/>
                    </a:ext>
                  </a:extLst>
                </a:gridCol>
                <a:gridCol w="2093492">
                  <a:extLst>
                    <a:ext uri="{9D8B030D-6E8A-4147-A177-3AD203B41FA5}">
                      <a16:colId xmlns:a16="http://schemas.microsoft.com/office/drawing/2014/main" val="3120056543"/>
                    </a:ext>
                  </a:extLst>
                </a:gridCol>
                <a:gridCol w="1760572">
                  <a:extLst>
                    <a:ext uri="{9D8B030D-6E8A-4147-A177-3AD203B41FA5}">
                      <a16:colId xmlns:a16="http://schemas.microsoft.com/office/drawing/2014/main" val="1313874736"/>
                    </a:ext>
                  </a:extLst>
                </a:gridCol>
                <a:gridCol w="1212980">
                  <a:extLst>
                    <a:ext uri="{9D8B030D-6E8A-4147-A177-3AD203B41FA5}">
                      <a16:colId xmlns:a16="http://schemas.microsoft.com/office/drawing/2014/main" val="3103388618"/>
                    </a:ext>
                  </a:extLst>
                </a:gridCol>
                <a:gridCol w="2321100">
                  <a:extLst>
                    <a:ext uri="{9D8B030D-6E8A-4147-A177-3AD203B41FA5}">
                      <a16:colId xmlns:a16="http://schemas.microsoft.com/office/drawing/2014/main" val="1805355031"/>
                    </a:ext>
                  </a:extLst>
                </a:gridCol>
              </a:tblGrid>
              <a:tr h="58891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活動名稱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日期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時間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對象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收費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zh-TW" alt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報名 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QR code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1565109"/>
                  </a:ext>
                </a:extLst>
              </a:tr>
              <a:tr h="78005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DIY</a:t>
                      </a: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幻彩寶盒創作</a:t>
                      </a:r>
                    </a:p>
                    <a:p>
                      <a:pPr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蝶古巴特拼貼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>
                        <a:buNone/>
                      </a:pPr>
                      <a:endParaRPr lang="en-US" alt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altLang="zh-TW" sz="14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zh-TW" sz="12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6/8/26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星期四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2:30-4:00PM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P.4-P.6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上限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$20*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材料費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3970352"/>
                  </a:ext>
                </a:extLst>
              </a:tr>
              <a:tr h="78005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DIY</a:t>
                      </a:r>
                      <a:r>
                        <a:rPr lang="zh-TW" alt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馬賽克杯墊 </a:t>
                      </a: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endParaRPr lang="en-US" altLang="zh-TW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6000"/>
                        </a:lnSpc>
                        <a:buNone/>
                      </a:pPr>
                      <a:endParaRPr lang="zh-TW" alt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20/8/26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星期四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2:30-4:00PM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P.1-P.6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上限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人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歡迎家長陪同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免費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buNone/>
                      </a:pPr>
                      <a:endParaRPr lang="zh-TW" alt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259030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967E6EB-28C5-3741-C372-3DBA8798A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019" y="3429000"/>
            <a:ext cx="780952" cy="7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05643D-20BB-CBA8-0D11-3F61D67F5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019" y="2260607"/>
            <a:ext cx="704762" cy="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6180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B1709-EE38-D859-42A6-43C2E69A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DAAB194-0514-888D-595D-19460A21B4B4}"/>
              </a:ext>
            </a:extLst>
          </p:cNvPr>
          <p:cNvSpPr txBox="1"/>
          <p:nvPr/>
        </p:nvSpPr>
        <p:spPr>
          <a:xfrm>
            <a:off x="140534" y="257380"/>
            <a:ext cx="11746665" cy="286232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13. *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本堂會友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馮芳姊妹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，於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7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日安息主懷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，息了在地上的勞苦。</a:t>
            </a:r>
          </a:p>
        </p:txBody>
      </p:sp>
    </p:spTree>
    <p:extLst>
      <p:ext uri="{BB962C8B-B14F-4D97-AF65-F5344CB8AC3E}">
        <p14:creationId xmlns:p14="http://schemas.microsoft.com/office/powerpoint/2010/main" val="288599228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19430-CADE-CDDB-E5DE-1B757C48E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DFF226E-44D2-3E0A-1B17-2B6ADCE9171D}"/>
              </a:ext>
            </a:extLst>
          </p:cNvPr>
          <p:cNvSpPr txBox="1"/>
          <p:nvPr/>
        </p:nvSpPr>
        <p:spPr>
          <a:xfrm>
            <a:off x="140534" y="257380"/>
            <a:ext cx="11746665" cy="378565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13. *(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現定於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2026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年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7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（星期五）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下午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2:00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，假紅磡寰宇殯儀館四樓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416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號堂舉行安息禮拜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，並隨即舉行出殯禮及火葬儀式。</a:t>
            </a:r>
          </a:p>
        </p:txBody>
      </p:sp>
    </p:spTree>
    <p:extLst>
      <p:ext uri="{BB962C8B-B14F-4D97-AF65-F5344CB8AC3E}">
        <p14:creationId xmlns:p14="http://schemas.microsoft.com/office/powerpoint/2010/main" val="169136924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AF533-269D-45B7-F5FA-87F13E6E6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D0C779B-5712-713D-8AA1-C5B79D6FC97B}"/>
              </a:ext>
            </a:extLst>
          </p:cNvPr>
          <p:cNvSpPr txBox="1"/>
          <p:nvPr/>
        </p:nvSpPr>
        <p:spPr>
          <a:xfrm>
            <a:off x="140534" y="257380"/>
            <a:ext cx="11746665" cy="1938992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13. *(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續</a:t>
            </a:r>
            <a:r>
              <a:rPr kumimoji="0" lang="en-US" altLang="zh-TW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請禱告記念</a:t>
            </a:r>
            <a:r>
              <a:rPr kumimoji="0" lang="zh-TW" altLang="en-US" sz="6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，求主安慰家人及眾弟兄姊妹。</a:t>
            </a:r>
          </a:p>
        </p:txBody>
      </p:sp>
    </p:spTree>
    <p:extLst>
      <p:ext uri="{BB962C8B-B14F-4D97-AF65-F5344CB8AC3E}">
        <p14:creationId xmlns:p14="http://schemas.microsoft.com/office/powerpoint/2010/main" val="240174467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44AD3-D05B-A8A2-32A6-A9C485827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9F9D5F-B81A-9EE8-F2DA-7002FA030382}"/>
              </a:ext>
            </a:extLst>
          </p:cNvPr>
          <p:cNvSpPr txBox="1"/>
          <p:nvPr/>
        </p:nvSpPr>
        <p:spPr>
          <a:xfrm>
            <a:off x="140534" y="257380"/>
            <a:ext cx="11746665" cy="3093154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14. 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蘇永耀傳道將於</a:t>
            </a: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7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28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日至</a:t>
            </a: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8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月</a:t>
            </a: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日離港休假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。若需要任何協助，請聯絡其他同工。</a:t>
            </a:r>
          </a:p>
        </p:txBody>
      </p:sp>
    </p:spTree>
    <p:extLst>
      <p:ext uri="{BB962C8B-B14F-4D97-AF65-F5344CB8AC3E}">
        <p14:creationId xmlns:p14="http://schemas.microsoft.com/office/powerpoint/2010/main" val="327266432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76887-E1F8-5F22-0A2C-C05645A0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9BE05B7C-A9A3-3569-3B2E-0CFD5E680FED}"/>
              </a:ext>
            </a:extLst>
          </p:cNvPr>
          <p:cNvSpPr txBox="1"/>
          <p:nvPr/>
        </p:nvSpPr>
        <p:spPr>
          <a:xfrm>
            <a:off x="140534" y="257380"/>
            <a:ext cx="11746665" cy="4093428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15. *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由於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禧年小學地下大堂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在暑假期間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進行裝修工程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，大家出席主日崇拜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請由後樓梯或乘升降機上落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5069126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5CC2A-2D56-0298-2CED-3CAF4D4FD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1D6FBD5-79D0-A606-1D41-63B8C370E0CC}"/>
              </a:ext>
            </a:extLst>
          </p:cNvPr>
          <p:cNvSpPr txBox="1"/>
          <p:nvPr/>
        </p:nvSpPr>
        <p:spPr>
          <a:xfrm>
            <a:off x="140534" y="257380"/>
            <a:ext cx="11746665" cy="110799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16. 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第</a:t>
            </a:r>
            <a:r>
              <a:rPr kumimoji="0" lang="en-US" altLang="zh-TW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98</a:t>
            </a:r>
            <a:r>
              <a:rPr kumimoji="0" lang="zh-TW" altLang="en-US" sz="66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  <a:sym typeface="Arial"/>
              </a:rPr>
              <a:t>屆港九培靈研經大會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382DDC-0B5A-91BD-B59B-6EEE0DE6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180"/>
            <a:ext cx="12192000" cy="54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4953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234383" y="210750"/>
            <a:ext cx="9723233" cy="6555641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HK" altLang="en-US" sz="7000" b="1" u="sng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讚美一神</a:t>
            </a:r>
            <a:endParaRPr lang="en-US" altLang="zh-HK" sz="4400" b="1" u="sng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algn="ctr"/>
            <a:r>
              <a:rPr lang="zh-TW" altLang="en-US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讚美一神萬福之源</a:t>
            </a:r>
            <a:endParaRPr lang="en-US" altLang="zh-TW" sz="70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algn="ctr"/>
            <a:r>
              <a:rPr lang="zh-TW" altLang="en-US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天下生靈都當頌言</a:t>
            </a:r>
            <a:r>
              <a:rPr lang="en-US" altLang="zh-TW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 </a:t>
            </a:r>
          </a:p>
          <a:p>
            <a:pPr algn="ctr"/>
            <a:r>
              <a:rPr lang="zh-TW" altLang="en-US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天上萬軍也讚主名</a:t>
            </a:r>
            <a:endParaRPr lang="en-US" altLang="zh-TW" sz="70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algn="ctr"/>
            <a:r>
              <a:rPr lang="zh-TW" altLang="en-US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同心讚美父子聖靈　</a:t>
            </a:r>
            <a:endParaRPr lang="en-HK" altLang="zh-TW" sz="70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algn="ctr"/>
            <a:r>
              <a:rPr lang="zh-TW" altLang="en-US" sz="70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阿們</a:t>
            </a:r>
            <a:endParaRPr lang="en-US" altLang="zh-HK" sz="70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383228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17768" y="134750"/>
            <a:ext cx="4907628" cy="2400657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15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祝</a:t>
            </a:r>
            <a:r>
              <a:rPr lang="zh-TW" altLang="en-US" sz="15000" b="1" kern="100" dirty="0">
                <a:solidFill>
                  <a:srgbClr val="7030A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福</a:t>
            </a:r>
            <a:endParaRPr kumimoji="0" lang="en-US" altLang="zh-HK" sz="150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王漢宗特明體一標準" panose="02020600000000000000" pitchFamily="18" charset="-120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4161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262171" y="117693"/>
            <a:ext cx="11667658" cy="507831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0" lvl="0"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7200" b="1" u="sng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分享主愛</a:t>
            </a:r>
            <a:endParaRPr lang="en-HK" altLang="zh-TW" sz="44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R="0" lvl="0" algn="ctr" fontAlgn="auto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讓我們分享主恩愛</a:t>
            </a:r>
            <a:endParaRPr lang="en-US" altLang="zh-TW" sz="72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R="0" lvl="0" algn="ctr" fontAlgn="auto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讓主愛充滿生命</a:t>
            </a:r>
            <a:br>
              <a:rPr lang="zh-TW" altLang="en-US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</a:br>
            <a:r>
              <a:rPr lang="zh-TW" altLang="en-US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願主愛滲透眾教會</a:t>
            </a:r>
            <a:endParaRPr lang="en-US" altLang="zh-TW" sz="72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R="0" lvl="0" algn="ctr" fontAlgn="auto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zh-TW" altLang="en-US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使我們心靈復興</a:t>
            </a:r>
            <a:r>
              <a:rPr lang="en-US" altLang="zh-TW" sz="7200" b="1" dirty="0">
                <a:solidFill>
                  <a:schemeClr val="tx1"/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 </a:t>
            </a:r>
            <a:endParaRPr lang="en-US" altLang="zh-HK" sz="7200" b="1" dirty="0">
              <a:solidFill>
                <a:schemeClr val="tx1"/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D9D098-BFFE-5DE8-BD54-4144BA4B847D}"/>
              </a:ext>
            </a:extLst>
          </p:cNvPr>
          <p:cNvSpPr txBox="1"/>
          <p:nvPr/>
        </p:nvSpPr>
        <p:spPr>
          <a:xfrm>
            <a:off x="9969224" y="5416868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916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72000-2DEC-4EB5-DE46-28F8E71F6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30434-2574-EDA9-1C05-757CC6AD6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182562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90B3B-774C-6576-6413-0C2ED170D3B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04CE54-9410-1117-AE8F-5D722306F3D3}"/>
              </a:ext>
            </a:extLst>
          </p:cNvPr>
          <p:cNvSpPr txBox="1">
            <a:spLocks/>
          </p:cNvSpPr>
          <p:nvPr/>
        </p:nvSpPr>
        <p:spPr>
          <a:xfrm>
            <a:off x="396188" y="289905"/>
            <a:ext cx="11399624" cy="132556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祢把我尋回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D7416C-CFEE-C9F0-25EC-F3225C21E496}"/>
              </a:ext>
            </a:extLst>
          </p:cNvPr>
          <p:cNvSpPr txBox="1"/>
          <p:nvPr/>
        </p:nvSpPr>
        <p:spPr>
          <a:xfrm>
            <a:off x="-1402485" y="608243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一路敬拜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版權所有】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986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262171" y="117693"/>
            <a:ext cx="11667658" cy="408111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求主更新心靈意念 </a:t>
            </a:r>
            <a:endParaRPr kumimoji="0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使我們真切相愛</a:t>
            </a:r>
            <a:b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</a:b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讓我們分享主恩愛</a:t>
            </a:r>
            <a:endParaRPr kumimoji="0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誠實相愛</a:t>
            </a:r>
            <a:endParaRPr kumimoji="0" lang="en-US" altLang="zh-HK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878AC-E7B7-1DB4-878B-98F5686822E3}"/>
              </a:ext>
            </a:extLst>
          </p:cNvPr>
          <p:cNvSpPr txBox="1"/>
          <p:nvPr/>
        </p:nvSpPr>
        <p:spPr>
          <a:xfrm>
            <a:off x="10231395" y="5511195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3638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64277" y="196934"/>
            <a:ext cx="4391394" cy="240065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HK" altLang="en-US" sz="15000" b="1" kern="100" dirty="0">
                <a:solidFill>
                  <a:srgbClr val="7030A0"/>
                </a:solidFill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殿樂</a:t>
            </a:r>
            <a:endParaRPr lang="en-US" altLang="zh-HK" sz="15000" b="1" kern="100" dirty="0">
              <a:solidFill>
                <a:srgbClr val="7030A0"/>
              </a:solidFill>
              <a:latin typeface="王漢宗特明體一標準" panose="02020600000000000000" pitchFamily="18" charset="-120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2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EBBDF4-4F10-2C67-AC6C-363D03467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AE3E7-710C-2568-2480-C990B5BED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在祢翅膀下躺臥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祢用慈愛恩惠 保護我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AE16B6-83E6-79FB-7745-171205A3173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13</a:t>
            </a:r>
          </a:p>
        </p:txBody>
      </p:sp>
    </p:spTree>
    <p:extLst>
      <p:ext uri="{BB962C8B-B14F-4D97-AF65-F5344CB8AC3E}">
        <p14:creationId xmlns:p14="http://schemas.microsoft.com/office/powerpoint/2010/main" val="1316978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D8150-B20A-2A8E-5DEA-4982A1E61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49539-BB7E-CA8B-CEC5-E75B20514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不斷尋找我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祢的杖祢的竿都安慰我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D8DF79-E7E9-B57A-50A6-437CBAE19C4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13</a:t>
            </a:r>
          </a:p>
        </p:txBody>
      </p:sp>
    </p:spTree>
    <p:extLst>
      <p:ext uri="{BB962C8B-B14F-4D97-AF65-F5344CB8AC3E}">
        <p14:creationId xmlns:p14="http://schemas.microsoft.com/office/powerpoint/2010/main" val="4142803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DF692-618F-1AA1-D234-A94A538F4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FFA2D-0954-7555-F262-19BF4A640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親自尋找我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我願意將一生交托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0CC413-D4F2-2037-6666-741503C3430E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13</a:t>
            </a:r>
          </a:p>
        </p:txBody>
      </p:sp>
    </p:spTree>
    <p:extLst>
      <p:ext uri="{BB962C8B-B14F-4D97-AF65-F5344CB8AC3E}">
        <p14:creationId xmlns:p14="http://schemas.microsoft.com/office/powerpoint/2010/main" val="3465835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4978F-5D60-95D4-E4C2-054DF14E7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0CF73-BCCB-DFD0-0061-AB1DAAA57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祢領我到水邊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傾聽每段禱告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祢把我的靈魂甦醒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678A62-62AD-D9F6-6903-33F40FC01C58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13</a:t>
            </a:r>
          </a:p>
        </p:txBody>
      </p:sp>
    </p:spTree>
    <p:extLst>
      <p:ext uri="{BB962C8B-B14F-4D97-AF65-F5344CB8AC3E}">
        <p14:creationId xmlns:p14="http://schemas.microsoft.com/office/powerpoint/2010/main" val="3256485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"/>
          <p:cNvSpPr txBox="1"/>
          <p:nvPr/>
        </p:nvSpPr>
        <p:spPr>
          <a:xfrm>
            <a:off x="156663" y="924505"/>
            <a:ext cx="11878674" cy="3323946"/>
          </a:xfrm>
          <a:prstGeom prst="rect">
            <a:avLst/>
          </a:prstGeom>
          <a:solidFill>
            <a:schemeClr val="lt1">
              <a:alpha val="52941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3800"/>
              <a:buFont typeface="Arial"/>
              <a:buNone/>
              <a:tabLst/>
              <a:defRPr/>
            </a:pPr>
            <a:r>
              <a:rPr kumimoji="0" lang="en-US" sz="13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Arial"/>
                <a:sym typeface="Arial"/>
              </a:rPr>
              <a:t>宣</a:t>
            </a:r>
            <a:r>
              <a:rPr kumimoji="0" lang="en-US" sz="13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Calibri"/>
                <a:sym typeface="Calibri"/>
              </a:rPr>
              <a:t>召</a:t>
            </a:r>
            <a:endParaRPr kumimoji="0" lang="zh-TW" altLang="en-US" sz="7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王漢宗特明體一標準" panose="02020600000000000000" pitchFamily="18" charset="-120"/>
              <a:cs typeface="Calibri" panose="020F0502020204030204" pitchFamily="34" charset="0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7200"/>
              <a:buFontTx/>
              <a:buNone/>
              <a:tabLst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王漢宗特明體一標準" panose="02020600000000000000" pitchFamily="18" charset="-120"/>
                <a:cs typeface="Calibri" panose="020F0502020204030204" pitchFamily="34" charset="0"/>
                <a:sym typeface="Calibri"/>
              </a:rPr>
              <a:t>詩篇 </a:t>
            </a:r>
            <a:r>
              <a:rPr kumimoji="0" lang="en-US" altLang="zh-CN" sz="7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王漢宗特明體一標準" panose="02020600000000000000" pitchFamily="18" charset="-120"/>
                <a:cs typeface="Calibri" panose="020F0502020204030204" pitchFamily="34" charset="0"/>
                <a:sym typeface="Calibri"/>
              </a:rPr>
              <a:t>29:1-2</a:t>
            </a:r>
            <a:endParaRPr kumimoji="0" lang="zh-HK" altLang="en-US" sz="7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 (本文)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5588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DBBCC-5211-4AB0-DC63-C425FD740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8EDB-F7BC-AD07-410A-9A5008062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我必不致缺乏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只需讚頌祢的名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耶穌把我尋回到身邊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3DF5FE-66DE-3419-FA50-33D584E79FC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13</a:t>
            </a:r>
          </a:p>
        </p:txBody>
      </p:sp>
    </p:spTree>
    <p:extLst>
      <p:ext uri="{BB962C8B-B14F-4D97-AF65-F5344CB8AC3E}">
        <p14:creationId xmlns:p14="http://schemas.microsoft.com/office/powerpoint/2010/main" val="2572451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F5738-5FCC-D5C0-EC55-CFD45574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2B052-2F48-F345-CF61-E8B91EE90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38290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A798E-3131-E897-BAB9-BDB73415494E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13</a:t>
            </a:r>
          </a:p>
        </p:txBody>
      </p:sp>
    </p:spTree>
    <p:extLst>
      <p:ext uri="{BB962C8B-B14F-4D97-AF65-F5344CB8AC3E}">
        <p14:creationId xmlns:p14="http://schemas.microsoft.com/office/powerpoint/2010/main" val="3261035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7E8A7-4BFE-C009-5298-59C0BD6A0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ECD9C-2EDC-9E69-8500-EF26457BA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在祢翅膀下躺臥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祢用慈愛恩惠 保護我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1C2CF9-6D41-27CD-C2CB-69BE0D11D514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13</a:t>
            </a:r>
          </a:p>
        </p:txBody>
      </p:sp>
    </p:spTree>
    <p:extLst>
      <p:ext uri="{BB962C8B-B14F-4D97-AF65-F5344CB8AC3E}">
        <p14:creationId xmlns:p14="http://schemas.microsoft.com/office/powerpoint/2010/main" val="1099286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B12DB-6B27-B76C-C568-ACE6BCC9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C68D7-28D5-4E65-95FD-3C6FA8752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不斷尋找我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祢的杖祢的竿都安慰我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20D357-722C-46CC-CE4D-41C54BDB2290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13</a:t>
            </a:r>
          </a:p>
        </p:txBody>
      </p:sp>
    </p:spTree>
    <p:extLst>
      <p:ext uri="{BB962C8B-B14F-4D97-AF65-F5344CB8AC3E}">
        <p14:creationId xmlns:p14="http://schemas.microsoft.com/office/powerpoint/2010/main" val="156830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981EB-4981-246A-5606-6AAB238F3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B6E0-049F-9123-F499-DE99C1ACB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親自尋找我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耶穌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96B173-6546-D517-D738-C7207D67F369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of 13</a:t>
            </a:r>
          </a:p>
        </p:txBody>
      </p:sp>
    </p:spTree>
    <p:extLst>
      <p:ext uri="{BB962C8B-B14F-4D97-AF65-F5344CB8AC3E}">
        <p14:creationId xmlns:p14="http://schemas.microsoft.com/office/powerpoint/2010/main" val="3160988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DDB18-DC63-77B1-FFA6-64671C41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5E06-8B54-C8B3-34F9-8D75AFA58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38290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F6424-4180-1A8B-3231-419561BDCDE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of 13</a:t>
            </a:r>
          </a:p>
        </p:txBody>
      </p:sp>
    </p:spTree>
    <p:extLst>
      <p:ext uri="{BB962C8B-B14F-4D97-AF65-F5344CB8AC3E}">
        <p14:creationId xmlns:p14="http://schemas.microsoft.com/office/powerpoint/2010/main" val="2185548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CAD88-9333-E989-4ED6-7332E3FCA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ABB6D-4F5C-66D4-A1E4-60600E3ED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233166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55CE25-F7E9-26B0-8447-FE208176DE9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of 13</a:t>
            </a:r>
          </a:p>
        </p:txBody>
      </p:sp>
    </p:spTree>
    <p:extLst>
      <p:ext uri="{BB962C8B-B14F-4D97-AF65-F5344CB8AC3E}">
        <p14:creationId xmlns:p14="http://schemas.microsoft.com/office/powerpoint/2010/main" val="333364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6370A6-C644-875D-A0AC-948E78D5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562D7-DBDC-8865-DB07-362850DF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233166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我願意將一生交托耶穌把我尋回到身邊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45B89D-F50A-1637-02A5-E3A2F42579A9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of 13</a:t>
            </a:r>
          </a:p>
        </p:txBody>
      </p:sp>
    </p:spTree>
    <p:extLst>
      <p:ext uri="{BB962C8B-B14F-4D97-AF65-F5344CB8AC3E}">
        <p14:creationId xmlns:p14="http://schemas.microsoft.com/office/powerpoint/2010/main" val="2663150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0456-BA34-050B-7345-E453A669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5"/>
            <a:ext cx="10915651" cy="1325563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7500" b="1" u="sng" dirty="0">
                <a:latin typeface="DFKai-SB" panose="03000509000000000000" pitchFamily="49" charset="-120"/>
                <a:ea typeface="DFKai-SB" panose="03000509000000000000" pitchFamily="49" charset="-120"/>
              </a:rPr>
              <a:t>憑信跨過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6"/>
            <a:ext cx="10915651" cy="321786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過去這個城市鏗鏘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許多人眾多千百相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很多志向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15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37896B0-E45F-B2F9-7DF0-FC1344712ED7}"/>
              </a:ext>
            </a:extLst>
          </p:cNvPr>
          <p:cNvSpPr txBox="1"/>
          <p:nvPr/>
        </p:nvSpPr>
        <p:spPr>
          <a:xfrm>
            <a:off x="-1245053" y="606719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t>鹹蛋音樂事工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t>版權所有】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724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59539A-5FAC-D336-D755-B76C2430F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83584-E1BF-86E5-C4EC-544B356DF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1786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這裏見證城市興衰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許多人理想都遠去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很多破碎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B4395-7E0E-E88B-AAF5-292D36A80405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15</a:t>
            </a:r>
          </a:p>
        </p:txBody>
      </p:sp>
    </p:spTree>
    <p:extLst>
      <p:ext uri="{BB962C8B-B14F-4D97-AF65-F5344CB8AC3E}">
        <p14:creationId xmlns:p14="http://schemas.microsoft.com/office/powerpoint/2010/main" val="324380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詩篇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第29</a:t>
            </a:r>
            <a:r>
              <a:rPr kumimoji="0" lang="en-US" altLang="zh-HK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篇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神的眾子啊，你們要將榮耀、能力歸給耶和華，歸給耶和華！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5D9E2E-615E-1F07-BBFB-39D9C2A15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C96F6-FC86-C503-E8CD-18F8B941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1786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崎嶇的高山峻嶺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哭泣聲中等救拯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主必引領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75A698-C406-68AD-2E2E-D9AB8226A18E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15</a:t>
            </a:r>
          </a:p>
        </p:txBody>
      </p:sp>
    </p:spTree>
    <p:extLst>
      <p:ext uri="{BB962C8B-B14F-4D97-AF65-F5344CB8AC3E}">
        <p14:creationId xmlns:p14="http://schemas.microsoft.com/office/powerpoint/2010/main" val="41050160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C3D738-79D7-392A-0FBF-E7B1579E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9E15C-19B4-AF58-F946-B32B87797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暗裡的那光 已看不見嗎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信心也別軟化 更捉緊十架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FD96D-8A70-9765-8D50-EDACB2BB3626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15</a:t>
            </a:r>
          </a:p>
        </p:txBody>
      </p:sp>
    </p:spTree>
    <p:extLst>
      <p:ext uri="{BB962C8B-B14F-4D97-AF65-F5344CB8AC3E}">
        <p14:creationId xmlns:p14="http://schemas.microsoft.com/office/powerpoint/2010/main" val="21942801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40D90F-B7C1-57CC-0AD7-50265554F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5A814-0C49-9401-956B-696F1CA50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2103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哪管哭泣不暫停 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未來得不到保證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神祢恩典統領 必不看輕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CF2B51-F7CC-2C42-730D-A4B239048F97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15</a:t>
            </a:r>
          </a:p>
        </p:txBody>
      </p:sp>
    </p:spTree>
    <p:extLst>
      <p:ext uri="{BB962C8B-B14F-4D97-AF65-F5344CB8AC3E}">
        <p14:creationId xmlns:p14="http://schemas.microsoft.com/office/powerpoint/2010/main" val="3888484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6C513-B329-943B-362B-485F25182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71D69-8536-5ACB-ABC6-B50011DF5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暗裡的那光 作我的靠倚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承諾從沒變化 祢應許在此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039379-C468-0C1E-72D1-21635A45EEA1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15</a:t>
            </a:r>
          </a:p>
        </p:txBody>
      </p:sp>
    </p:spTree>
    <p:extLst>
      <p:ext uri="{BB962C8B-B14F-4D97-AF65-F5344CB8AC3E}">
        <p14:creationId xmlns:p14="http://schemas.microsoft.com/office/powerpoint/2010/main" val="41926228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3D710-E015-3549-CB94-09E549F30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EB780-5D41-8B16-7096-D69666F58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縱使世界已變樣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願重新找到方向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670BC7-39A8-F5EA-AA8D-6A69A80053A3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15</a:t>
            </a:r>
          </a:p>
        </p:txBody>
      </p:sp>
    </p:spTree>
    <p:extLst>
      <p:ext uri="{BB962C8B-B14F-4D97-AF65-F5344CB8AC3E}">
        <p14:creationId xmlns:p14="http://schemas.microsoft.com/office/powerpoint/2010/main" val="2081328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68EB1-8F13-FCFF-E1CC-206109F7C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D207E-269D-5DEC-F592-221A165F1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讓我堅守這信仰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憑信必可跨過 打這一仗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395B4C-6E59-E801-9796-D12944F69DB5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15</a:t>
            </a:r>
          </a:p>
        </p:txBody>
      </p:sp>
    </p:spTree>
    <p:extLst>
      <p:ext uri="{BB962C8B-B14F-4D97-AF65-F5344CB8AC3E}">
        <p14:creationId xmlns:p14="http://schemas.microsoft.com/office/powerpoint/2010/main" val="3106465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2973F-198B-F1A9-09C7-DDDA685D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992A3-437C-0204-9BCC-CD3E37D37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1786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聽見祢眾兒女呼聲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都懇求祢臉光照遍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施恩眷顧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603249-DA14-29CA-5226-1E4CA7F89460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15</a:t>
            </a:r>
          </a:p>
        </p:txBody>
      </p:sp>
    </p:spTree>
    <p:extLst>
      <p:ext uri="{BB962C8B-B14F-4D97-AF65-F5344CB8AC3E}">
        <p14:creationId xmlns:p14="http://schemas.microsoft.com/office/powerpoint/2010/main" val="41430335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49C44-7124-56F2-F991-4257BABA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5B7CC-784C-44CA-BA43-839E0090C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1786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崎嶇的高山峻嶺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哭泣聲中等救拯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主必引領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0FBBFE-2B54-D16C-9447-396B749B9111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of 15</a:t>
            </a:r>
          </a:p>
        </p:txBody>
      </p:sp>
    </p:spTree>
    <p:extLst>
      <p:ext uri="{BB962C8B-B14F-4D97-AF65-F5344CB8AC3E}">
        <p14:creationId xmlns:p14="http://schemas.microsoft.com/office/powerpoint/2010/main" val="914210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AB95B-A095-9472-5C52-9E0C09CAF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C185C-BC0C-7465-DDA3-E04937797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暗裡的那光 已看不見嗎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信心也別軟化 更捉緊十架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4D55F7-22C8-7BFF-93E1-09C0B2015D66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of 15</a:t>
            </a:r>
          </a:p>
        </p:txBody>
      </p:sp>
    </p:spTree>
    <p:extLst>
      <p:ext uri="{BB962C8B-B14F-4D97-AF65-F5344CB8AC3E}">
        <p14:creationId xmlns:p14="http://schemas.microsoft.com/office/powerpoint/2010/main" val="33553999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F807F-FFAB-2011-7020-0BD45992D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E984A-C21E-7458-0AA9-2A160E778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4" y="207964"/>
            <a:ext cx="10915651" cy="322103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哪管哭泣不暫停 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未來得不到保證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神祢恩典統領 必不看輕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49EB78-B9C4-0B6B-0849-080E045F7AC3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of 15</a:t>
            </a:r>
          </a:p>
        </p:txBody>
      </p:sp>
    </p:spTree>
    <p:extLst>
      <p:ext uri="{BB962C8B-B14F-4D97-AF65-F5344CB8AC3E}">
        <p14:creationId xmlns:p14="http://schemas.microsoft.com/office/powerpoint/2010/main" val="329873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F06BB-16E4-AB11-98C3-13B012B41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2D270C6-A0E3-5BC8-5B6D-C5F3DC7E4A46}"/>
              </a:ext>
            </a:extLst>
          </p:cNvPr>
          <p:cNvSpPr txBox="1"/>
          <p:nvPr/>
        </p:nvSpPr>
        <p:spPr>
          <a:xfrm>
            <a:off x="0" y="0"/>
            <a:ext cx="12192000" cy="398145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詩篇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 第29</a:t>
            </a:r>
            <a:r>
              <a:rPr kumimoji="0" lang="en-US" altLang="zh-HK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篇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要將耶和華的名所當得的榮耀歸給他，以聖潔的妝飾敬拜耶和華。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69416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7647F5-92F4-4F33-325C-DC2CF2D32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92D2B-C69D-B9A8-2952-EFC83163C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暗裡的那光 作我的靠倚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承諾從沒變化 祢應許在此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44508-7268-0A4F-38A5-6B9A530FB78F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of 15</a:t>
            </a:r>
          </a:p>
        </p:txBody>
      </p:sp>
    </p:spTree>
    <p:extLst>
      <p:ext uri="{BB962C8B-B14F-4D97-AF65-F5344CB8AC3E}">
        <p14:creationId xmlns:p14="http://schemas.microsoft.com/office/powerpoint/2010/main" val="4471341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555190-5B42-FFC6-8757-D1B567785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45C9B-78EF-7613-F8B4-3BAAB4760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縱使世界已變樣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願重新找到方向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EED348-A363-7ABD-4F4A-D223F77670AF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of 15</a:t>
            </a:r>
          </a:p>
        </p:txBody>
      </p:sp>
    </p:spTree>
    <p:extLst>
      <p:ext uri="{BB962C8B-B14F-4D97-AF65-F5344CB8AC3E}">
        <p14:creationId xmlns:p14="http://schemas.microsoft.com/office/powerpoint/2010/main" val="2602764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E6EC8F-F5AA-3C74-7E5C-33C9714D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9F69F-EC96-19BB-55C8-E411F8CF3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93676"/>
            <a:ext cx="11182350" cy="223519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讓我堅守這信仰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憑信必可跨過 打這一仗</a:t>
            </a:r>
            <a:endParaRPr lang="en-US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97E2C-D422-F32D-3E72-D021A2565ECC}"/>
              </a:ext>
            </a:extLst>
          </p:cNvPr>
          <p:cNvSpPr txBox="1"/>
          <p:nvPr/>
        </p:nvSpPr>
        <p:spPr>
          <a:xfrm>
            <a:off x="10231395" y="522678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 of 15</a:t>
            </a:r>
          </a:p>
        </p:txBody>
      </p:sp>
    </p:spTree>
    <p:extLst>
      <p:ext uri="{BB962C8B-B14F-4D97-AF65-F5344CB8AC3E}">
        <p14:creationId xmlns:p14="http://schemas.microsoft.com/office/powerpoint/2010/main" val="19049810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1825624"/>
            <a:ext cx="10515600" cy="222642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讓我俯伏在祢面前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深知祢會領我走過</a:t>
            </a:r>
            <a:r>
              <a:rPr lang="zh-TW" altLang="en-US" sz="7000" b="1" dirty="0"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9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E80A74-77BA-84B6-36BE-21E2C47CB929}"/>
              </a:ext>
            </a:extLst>
          </p:cNvPr>
          <p:cNvSpPr txBox="1">
            <a:spLocks/>
          </p:cNvSpPr>
          <p:nvPr/>
        </p:nvSpPr>
        <p:spPr>
          <a:xfrm>
            <a:off x="889275" y="289905"/>
            <a:ext cx="10515600" cy="132556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一生的恩惠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FFA049B-8F00-6DB4-3A58-261AAC2E3AD2}"/>
              </a:ext>
            </a:extLst>
          </p:cNvPr>
          <p:cNvSpPr txBox="1"/>
          <p:nvPr/>
        </p:nvSpPr>
        <p:spPr>
          <a:xfrm>
            <a:off x="-1014046" y="5965729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HK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原始和聲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版權所有】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885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415924"/>
            <a:ext cx="10515600" cy="222642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讓我俯伏在祢面前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深知祢會領我走過</a:t>
            </a:r>
            <a:r>
              <a:rPr lang="zh-TW" altLang="en-US" sz="7000" b="1" dirty="0"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9</a:t>
            </a:r>
          </a:p>
        </p:txBody>
      </p:sp>
    </p:spTree>
    <p:extLst>
      <p:ext uri="{BB962C8B-B14F-4D97-AF65-F5344CB8AC3E}">
        <p14:creationId xmlns:p14="http://schemas.microsoft.com/office/powerpoint/2010/main" val="2526327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415924"/>
            <a:ext cx="10515600" cy="222642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縱使烒煉逃不過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低谷高山中要攀過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9</a:t>
            </a:r>
          </a:p>
        </p:txBody>
      </p:sp>
    </p:spTree>
    <p:extLst>
      <p:ext uri="{BB962C8B-B14F-4D97-AF65-F5344CB8AC3E}">
        <p14:creationId xmlns:p14="http://schemas.microsoft.com/office/powerpoint/2010/main" val="999588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415924"/>
            <a:ext cx="10515600" cy="3198814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祢的杖祢的竿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都安慰覆庇我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讓我知道不是我一個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9</a:t>
            </a:r>
          </a:p>
        </p:txBody>
      </p:sp>
    </p:spTree>
    <p:extLst>
      <p:ext uri="{BB962C8B-B14F-4D97-AF65-F5344CB8AC3E}">
        <p14:creationId xmlns:p14="http://schemas.microsoft.com/office/powerpoint/2010/main" val="2533609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881" y="415924"/>
            <a:ext cx="10876237" cy="2227264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我抬頭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是祢親手領到我青草地去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9</a:t>
            </a:r>
          </a:p>
        </p:txBody>
      </p:sp>
    </p:spTree>
    <p:extLst>
      <p:ext uri="{BB962C8B-B14F-4D97-AF65-F5344CB8AC3E}">
        <p14:creationId xmlns:p14="http://schemas.microsoft.com/office/powerpoint/2010/main" val="27704940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415924"/>
            <a:ext cx="10515600" cy="215582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繫我在豐盛恩惠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使我靈魂甦醒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9</a:t>
            </a:r>
          </a:p>
        </p:txBody>
      </p:sp>
    </p:spTree>
    <p:extLst>
      <p:ext uri="{BB962C8B-B14F-4D97-AF65-F5344CB8AC3E}">
        <p14:creationId xmlns:p14="http://schemas.microsoft.com/office/powerpoint/2010/main" val="27891666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275" y="415924"/>
            <a:ext cx="10515600" cy="3155951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祢應允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陰間必不可把我遮蓋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因祢用油膏我頭 覆庇我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9</a:t>
            </a:r>
          </a:p>
        </p:txBody>
      </p:sp>
    </p:spTree>
    <p:extLst>
      <p:ext uri="{BB962C8B-B14F-4D97-AF65-F5344CB8AC3E}">
        <p14:creationId xmlns:p14="http://schemas.microsoft.com/office/powerpoint/2010/main" val="2554471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0456-BA34-050B-7345-E453A669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7500" b="1" u="sng" dirty="0">
                <a:latin typeface="DFKai-SB" panose="03000509000000000000" pitchFamily="49" charset="-120"/>
                <a:ea typeface="DFKai-SB" panose="03000509000000000000" pitchFamily="49" charset="-120"/>
              </a:rPr>
              <a:t>榮雨降下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3856"/>
            <a:ext cx="10515600" cy="3164812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看 疾病與苦困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饑荒中 瘟疫裡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看 憤怒和懼怕 在蔓延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10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F37E221-6CD8-D3F6-8D90-7BCF12BF114A}"/>
              </a:ext>
            </a:extLst>
          </p:cNvPr>
          <p:cNvSpPr txBox="1"/>
          <p:nvPr/>
        </p:nvSpPr>
        <p:spPr>
          <a:xfrm>
            <a:off x="-666108" y="6196280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Milk&amp;Honey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Worship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t>版權所有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1574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06" y="415924"/>
            <a:ext cx="10933387" cy="331787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一生祢的恩惠隨著我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仍然愛我到年老時陪著我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祢的信實祢的自由縈繞我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9</a:t>
            </a:r>
          </a:p>
        </p:txBody>
      </p:sp>
    </p:spTree>
    <p:extLst>
      <p:ext uri="{BB962C8B-B14F-4D97-AF65-F5344CB8AC3E}">
        <p14:creationId xmlns:p14="http://schemas.microsoft.com/office/powerpoint/2010/main" val="17597185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94" y="415924"/>
            <a:ext cx="10904812" cy="331787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十架的福樂永扶持我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眼淚訴說祢的恩典不間斷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主啊 我多麼感激祢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9</a:t>
            </a:r>
          </a:p>
        </p:txBody>
      </p:sp>
    </p:spTree>
    <p:extLst>
      <p:ext uri="{BB962C8B-B14F-4D97-AF65-F5344CB8AC3E}">
        <p14:creationId xmlns:p14="http://schemas.microsoft.com/office/powerpoint/2010/main" val="22973830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E9867-00EF-5DF4-4901-CDDF0DD1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7569B7A-3D4C-564A-8AA5-8BE68972C9D7}"/>
              </a:ext>
            </a:extLst>
          </p:cNvPr>
          <p:cNvSpPr txBox="1"/>
          <p:nvPr/>
        </p:nvSpPr>
        <p:spPr>
          <a:xfrm>
            <a:off x="156663" y="777258"/>
            <a:ext cx="11878674" cy="3216265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誦</a:t>
            </a:r>
            <a:r>
              <a:rPr kumimoji="0" lang="zh-TW" altLang="en-US" sz="1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撒母耳記上 </a:t>
            </a:r>
            <a:r>
              <a:rPr kumimoji="0" lang="en-US" altLang="zh-TW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1:1-3; 2:12-17, 22-25</a:t>
            </a:r>
          </a:p>
        </p:txBody>
      </p:sp>
    </p:spTree>
    <p:extLst>
      <p:ext uri="{BB962C8B-B14F-4D97-AF65-F5344CB8AC3E}">
        <p14:creationId xmlns:p14="http://schemas.microsoft.com/office/powerpoint/2010/main" val="9554504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B8012-D72A-7351-5C42-499DBE0F1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B3A0DCF-DD92-ABC5-DB73-433AA35643D3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以法蓮山地的拉瑪瑣非有一個以法蓮人，名叫以利加拿，是蘇弗的玄孫，託戶的曾孫，以利戶的孫子，耶羅罕的兒子。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20776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FFD8A9-FBF7-1073-613F-4D4112EE9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E459FC5-5D33-975F-3613-DE66FDC41AA1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他有兩個妻：一名哈拿，一名毗尼拿。毗尼拿有兒女，哈拿沒有兒女。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53652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30CAA8-1DA5-651A-111C-ED7BC107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469A59C-8DAA-8DAB-F998-2D243D747B92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這人每年從本城上到示羅，敬拜祭祀萬軍之耶和華；在那裡有以利的兩個兒子何弗尼、非尼哈當耶和華的祭司。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49529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1FBE4B-7AC0-4F8B-C666-6AFC479BA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BCF3C9E-1141-33EB-C0CD-AE0D419E143B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12.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以利的兩個兒子是惡人，不認識耶和華。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4380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4301D-F8E2-F61A-0040-5C1CC84E0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315E9EB-B0F1-BEB3-A325-B69C96C41B29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這二祭司待百姓是這樣的規矩：凡有人獻祭，正煮肉的時候，祭司的僕人就來，手拿三齒的叉子，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77156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636207-9816-4F0A-AF97-E6FA06767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DDE28B2-FDEF-E6DE-17BA-0AA90315C047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14.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將叉子往罐裡，或鼎裡，或釜裡，或鍋裡一插，插上來的肉，祭司都取了去。凡上到示羅的以色列人，他們都是這樣看待。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149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6DF17B-B90A-A31B-301E-A8396C68A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8A0EC94-812C-F5CB-BCFF-CF99E09BDE22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15.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又在未燒脂油以前，祭司的僕人就來對獻祭的人說：「將肉給祭司，叫他烤吧。他不要煮過的，要生的。」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66151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096"/>
            <a:ext cx="10515600" cy="2110283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神你 定會憐憫傾聽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屬你子民同心禱告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10</a:t>
            </a:r>
          </a:p>
        </p:txBody>
      </p:sp>
    </p:spTree>
    <p:extLst>
      <p:ext uri="{BB962C8B-B14F-4D97-AF65-F5344CB8AC3E}">
        <p14:creationId xmlns:p14="http://schemas.microsoft.com/office/powerpoint/2010/main" val="1941346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00888-1BD0-B033-C12C-49BF208F3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5241D39-2686-A8F6-C9A4-2C2424186B06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16.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獻祭的人若說：「必須先燒脂油，然後你可以隨意取肉。」僕人就說：「你立時給我，不然我便搶去。」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68132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21393D-CFFF-D008-9FB8-9EA5B92FA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E0F0963-A79E-A8B9-666E-F6BE1C2CC61C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17.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如此，這二少年人的罪在耶和華面前甚重了，因為他們藐視耶和華的祭物（或作：他們使人厭棄給耶和華獻祭）。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23376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55C9F9-4205-1EB2-2DFB-A7BC6D8C1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478EC01-9CAD-88EB-8B1C-0E8BA40BBD37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22.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以利年甚老邁，聽見他兩個兒子待以色列眾人的事，又聽見他們與會幕門前伺候的婦人苟合，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95187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F96EF-EAB2-D43F-0316-6B674A3C9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C8F4642-5932-A64D-3838-12CADE9D7CEB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23.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他就對他們說：「你們為何行這樣的事呢？我從這眾百姓聽見你們的惡行。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01785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A11120-58F8-3E0D-97F2-17F19EC92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D475225-BB75-03E2-4A19-E11BA25308E6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24.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我兒啊，不可這樣！我聽見你們的風聲不好，你們使耶和華的百姓犯了罪。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02482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DDA45-C13F-D2F4-2345-E0DECFE42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CADD77F-08F0-0F5A-319A-BE2893654DBA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25.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人若得罪人，有士師審判他；人若得罪耶和華，誰能為他祈求呢？」然而他們還是不聽父親的話，因為耶和華想要殺他們。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48775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84693"/>
            <a:ext cx="12192000" cy="4287308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zh-TW" altLang="en-US" sz="7500" b="1" u="sng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在這安靜時刻</a:t>
            </a:r>
            <a:endParaRPr lang="en-US" altLang="zh-TW" sz="4400" b="1" u="sng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在這安靜時刻 願聽主聲音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主的愛來充滿我的心</a:t>
            </a:r>
            <a:endParaRPr lang="en-US" altLang="zh-TW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prstClr val="black"/>
                </a:solidFill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讓我見祢大能</a:t>
            </a:r>
            <a:endParaRPr lang="en-US" sz="7500" b="1" dirty="0">
              <a:solidFill>
                <a:prstClr val="black"/>
              </a:solidFill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235AF-E92D-0A4F-886A-7649655BE698}"/>
              </a:ext>
            </a:extLst>
          </p:cNvPr>
          <p:cNvSpPr txBox="1"/>
          <p:nvPr/>
        </p:nvSpPr>
        <p:spPr>
          <a:xfrm>
            <a:off x="10048515" y="5420422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</a:t>
            </a:r>
          </a:p>
        </p:txBody>
      </p:sp>
    </p:spTree>
    <p:extLst>
      <p:ext uri="{BB962C8B-B14F-4D97-AF65-F5344CB8AC3E}">
        <p14:creationId xmlns:p14="http://schemas.microsoft.com/office/powerpoint/2010/main" val="41656292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56663" y="956627"/>
            <a:ext cx="11878674" cy="3216265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3800" b="1" kern="100" dirty="0">
                <a:solidFill>
                  <a:srgbClr val="7030A0"/>
                </a:solidFill>
                <a:ea typeface="王漢宗特明體一標準" panose="02020600000000000000" pitchFamily="18" charset="-120"/>
                <a:cs typeface="Times New Roman" panose="02020603050405020304" pitchFamily="18" charset="0"/>
              </a:rPr>
              <a:t>信息經文</a:t>
            </a:r>
            <a:endParaRPr lang="en-US" altLang="zh-TW" sz="13800" b="1" kern="100" dirty="0">
              <a:solidFill>
                <a:srgbClr val="7030A0"/>
              </a:solidFill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500" b="1" kern="100" dirty="0">
                <a:solidFill>
                  <a:srgbClr val="7030A0"/>
                </a:solidFill>
                <a:ea typeface="王漢宗特明體一標準" panose="02020600000000000000" pitchFamily="18" charset="-120"/>
                <a:cs typeface="Times New Roman" panose="02020603050405020304" pitchFamily="18" charset="0"/>
              </a:rPr>
              <a:t>撒母耳記上 </a:t>
            </a:r>
            <a:r>
              <a:rPr lang="en-US" altLang="zh-TW" sz="6500" b="1" kern="100" dirty="0">
                <a:solidFill>
                  <a:srgbClr val="7030A0"/>
                </a:solidFill>
                <a:ea typeface="王漢宗特明體一標準" panose="02020600000000000000" pitchFamily="18" charset="-120"/>
                <a:cs typeface="Times New Roman" panose="02020603050405020304" pitchFamily="18" charset="0"/>
              </a:rPr>
              <a:t>1:19-28; 2:18-21; 3:1</a:t>
            </a:r>
          </a:p>
        </p:txBody>
      </p:sp>
    </p:spTree>
    <p:extLst>
      <p:ext uri="{BB962C8B-B14F-4D97-AF65-F5344CB8AC3E}">
        <p14:creationId xmlns:p14="http://schemas.microsoft.com/office/powerpoint/2010/main" val="10549693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D685D6-0509-8566-E1FF-C4D37ECC3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94E5322-72DD-68AC-6BA8-190DDD1C0579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19.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次日清早，他們起來，在耶和華面前敬拜，就回拉瑪。到了家裡，以利加拿和妻哈拿同房，耶和華顧念哈拿，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63689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560721-5397-1694-1E1A-348132AB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1F82EAE-CC32-20D3-6C34-60437C8505B6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20.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哈拿就懷孕。日期滿足，生了一個兒子，給他起名叫撒母耳，說：「這是我從耶和華那裡求來的。」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15074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28"/>
            <a:ext cx="10515600" cy="2292788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願你的旨意成就在這裏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榮耀得彰顯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28964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10</a:t>
            </a:r>
          </a:p>
        </p:txBody>
      </p:sp>
    </p:spTree>
    <p:extLst>
      <p:ext uri="{BB962C8B-B14F-4D97-AF65-F5344CB8AC3E}">
        <p14:creationId xmlns:p14="http://schemas.microsoft.com/office/powerpoint/2010/main" val="219685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FA632-0CE9-6DD6-A340-AFDB564B8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A5A54B8-9DBB-D45A-E86A-075CC08A1245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21.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以利加拿和他全家都上示羅去，要向耶和華獻年祭，並還所許的願。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25417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185BAA-04C5-96AF-6648-11A9589B1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F8E6A58-9421-2EC6-E6E4-B4EDC1F07140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22.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哈拿卻沒有上去，對丈夫說：「等孩子斷了奶，我便帶他上去朝見耶和華，使他永遠住在那裡。」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58584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C3957B-CBEC-1978-89B4-B56B1623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6DBD63A-B2BB-4E86-F8D5-88E8A3A3DAF9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23.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她丈夫以利加拿說：「就隨你的意行吧！可以等兒子斷了奶。但願耶和華應驗他的話。」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66910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1DC28-297D-BE9C-23E2-DCE43886E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6AF1314-D4E0-C143-DAA4-F5F1FC3B3E97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23.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於是婦人在家裡乳養兒子，直到斷了奶；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97524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F6972F-25B7-8C79-0284-6BD7A6A9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FF36B90-B68E-63D9-D169-9F31C7A801A6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24.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既斷了奶，就把孩子帶上示羅，到了耶和華的殿；又帶了三隻公牛，一伊法細麵，一皮袋酒。（那時，孩子還小。）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21262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75099-B166-4545-BFF2-411DA18F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003CB74-C035-2667-DA23-5F3702C06D1E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25.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宰了一隻公牛，就領孩子到以利面前。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09094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FAABC5-B84B-EC2A-8682-00B73E7B8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EF27279-1AD3-9467-CF2C-41F1777B91B1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26.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婦人說：「主啊，我敢在你面前起誓，從前在你這裡站著祈求耶和華的那婦人，就是我。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87800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6D4D94-B426-CB2D-4D83-352A7A7C2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3ACD3DAE-4BD4-F612-5B03-B9C7250445E4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27.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我祈求為要得這孩子；耶和華已將我所求的賜給我了。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505902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53636-56DF-D0E0-90DD-19743B4A4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EBA29F7-D851-A110-4707-FDBA93967947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第1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28.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所以，我將這孩子歸與耶和華，使他終身歸與耶和華。」於是在那裡敬拜耶和華。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25829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AA22A-6E58-EB05-C6CE-7963AD493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D36B653-DD2E-4A3B-8922-58F62F445A76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18.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那時，撒母耳還是孩子，穿著細麻布的以弗得，侍立在耶和華面前。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14484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40"/>
            <a:ext cx="10515600" cy="2234446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求你細聽</a:t>
            </a:r>
            <a:endParaRPr lang="en-US" altLang="zh-TW" sz="75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哭泣與吶喊聲</a:t>
            </a: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endParaRPr 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DFKai-SB" panose="03000509000000000000" pitchFamily="49" charset="-120"/>
              <a:ea typeface="DFKai-SB" panose="03000509000000000000" pitchFamily="49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10</a:t>
            </a:r>
          </a:p>
        </p:txBody>
      </p:sp>
    </p:spTree>
    <p:extLst>
      <p:ext uri="{BB962C8B-B14F-4D97-AF65-F5344CB8AC3E}">
        <p14:creationId xmlns:p14="http://schemas.microsoft.com/office/powerpoint/2010/main" val="2504191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B52D5-205D-4FEB-2F51-A8074BE6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A589E30-B55C-D173-2C41-176779ECA041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19.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他母親每年為他做一件小外袍，同著丈夫上來獻年祭的時候帶來給他。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01820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99B66F-3833-2AD2-FFCB-A5A535A98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0A96B05-7A36-AAB5-21A1-475DBE4C2FF0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20.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以利為以利加拿和他的妻祝福，說：「願耶和華由這婦人再賜你後裔，代替你從耶和華求來的孩子。」他們就回本鄉去了。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58770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EB10C-AD5D-76B3-865B-0754648AA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2F94DDC-ADAC-C97F-2C61-BC193963D7C1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第2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21.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耶和華眷顧哈拿，她就懷孕生了三個兒子，兩個女兒。那孩子撒母耳在耶和華面前漸漸長大。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69481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0000"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D7AA2D-8E52-D6E6-6C91-CA8CE1DF4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2143AC4-29BE-7C95-BCA5-EE930B3BC761}"/>
              </a:ext>
            </a:extLst>
          </p:cNvPr>
          <p:cNvSpPr txBox="1"/>
          <p:nvPr/>
        </p:nvSpPr>
        <p:spPr>
          <a:xfrm>
            <a:off x="0" y="0"/>
            <a:ext cx="12192000" cy="3429000"/>
          </a:xfrm>
          <a:prstGeom prst="rect">
            <a:avLst/>
          </a:prstGeom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撒母耳記上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第3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ct val="30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1.</a:t>
            </a:r>
            <a:r>
              <a:rPr kumimoji="0" lang="zh-TW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童子撒母耳在以利面前事奉耶和華。當那些日子，耶和華的言語稀少，不常有默示。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13618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56663" y="683952"/>
            <a:ext cx="11878674" cy="412420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證道</a:t>
            </a:r>
            <a:endParaRPr kumimoji="0" lang="en-US" altLang="zh-TW" sz="138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【</a:t>
            </a:r>
            <a:r>
              <a:rPr kumimoji="0" lang="zh-TW" altLang="en-US" sz="65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教會的下一代在哪裡？</a:t>
            </a:r>
            <a:r>
              <a:rPr kumimoji="0" lang="en-US" altLang="zh-TW" sz="70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超明體繁" panose="02020300000000000000" pitchFamily="18" charset="-120"/>
                <a:cs typeface="Times New Roman" panose="02020603050405020304" pitchFamily="18" charset="0"/>
              </a:rPr>
              <a:t>講員：蘇永耀傳道</a:t>
            </a:r>
            <a:endParaRPr kumimoji="0" lang="zh-TW" altLang="en-US" sz="5400" b="1" i="0" u="none" strike="noStrike" kern="1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2919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0ED9-C645-B984-357D-0271A8C9E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A374E93F-F6BC-4923-6285-7C02B0C7F675}"/>
              </a:ext>
            </a:extLst>
          </p:cNvPr>
          <p:cNvSpPr txBox="1"/>
          <p:nvPr/>
        </p:nvSpPr>
        <p:spPr>
          <a:xfrm>
            <a:off x="156663" y="926548"/>
            <a:ext cx="11878674" cy="3323987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8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回應詩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《</a:t>
            </a:r>
            <a:r>
              <a:rPr kumimoji="0" lang="zh-TW" altLang="en-US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祢把我尋回</a:t>
            </a:r>
            <a:r>
              <a:rPr kumimoji="0" lang="en-US" altLang="zh-TW" sz="7200" b="1" i="0" u="none" strike="noStrike" kern="1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王漢宗特明體一標準" panose="02020600000000000000" pitchFamily="18" charset="-120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31453507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D72000-2DEC-4EB5-DE46-28F8E71F6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30434-2574-EDA9-1C05-757CC6AD6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182562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90B3B-774C-6576-6413-0C2ED170D3B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of 13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04CE54-9410-1117-AE8F-5D722306F3D3}"/>
              </a:ext>
            </a:extLst>
          </p:cNvPr>
          <p:cNvSpPr txBox="1">
            <a:spLocks/>
          </p:cNvSpPr>
          <p:nvPr/>
        </p:nvSpPr>
        <p:spPr>
          <a:xfrm>
            <a:off x="396188" y="289905"/>
            <a:ext cx="11399624" cy="132556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j-cs"/>
              </a:rPr>
              <a:t>祢把我尋回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6D7416C-CFEE-C9F0-25EC-F3225C21E496}"/>
              </a:ext>
            </a:extLst>
          </p:cNvPr>
          <p:cNvSpPr txBox="1"/>
          <p:nvPr/>
        </p:nvSpPr>
        <p:spPr>
          <a:xfrm>
            <a:off x="-1402485" y="608243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【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一路敬拜</a:t>
            </a:r>
            <a:r>
              <a:rPr kumimoji="0" lang="zh-TW" altLang="zh-H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版權所有】</a:t>
            </a:r>
            <a:endParaRPr kumimoji="0" lang="en-US" altLang="zh-H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607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EBBDF4-4F10-2C67-AC6C-363D03467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AE3E7-710C-2568-2480-C990B5BED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在祢翅膀下躺臥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祢用慈愛恩惠 保護我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AE16B6-83E6-79FB-7745-171205A3173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of 13</a:t>
            </a:r>
          </a:p>
        </p:txBody>
      </p:sp>
    </p:spTree>
    <p:extLst>
      <p:ext uri="{BB962C8B-B14F-4D97-AF65-F5344CB8AC3E}">
        <p14:creationId xmlns:p14="http://schemas.microsoft.com/office/powerpoint/2010/main" val="2626112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4D8150-B20A-2A8E-5DEA-4982A1E61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49539-BB7E-CA8B-CEC5-E75B20514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不斷尋找我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祢的杖祢的竿都安慰我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D8DF79-E7E9-B57A-50A6-437CBAE19C4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of 13</a:t>
            </a:r>
          </a:p>
        </p:txBody>
      </p:sp>
    </p:spTree>
    <p:extLst>
      <p:ext uri="{BB962C8B-B14F-4D97-AF65-F5344CB8AC3E}">
        <p14:creationId xmlns:p14="http://schemas.microsoft.com/office/powerpoint/2010/main" val="2871724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DF692-618F-1AA1-D234-A94A538F4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FFA2D-0954-7555-F262-19BF4A640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親自尋找我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我願意將一生交托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0CC413-D4F2-2037-6666-741503C3430E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of 13</a:t>
            </a:r>
          </a:p>
        </p:txBody>
      </p:sp>
    </p:spTree>
    <p:extLst>
      <p:ext uri="{BB962C8B-B14F-4D97-AF65-F5344CB8AC3E}">
        <p14:creationId xmlns:p14="http://schemas.microsoft.com/office/powerpoint/2010/main" val="73986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B6B6-EF17-F808-7E6C-B9E6027F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248"/>
            <a:ext cx="10515600" cy="2141920"/>
          </a:xfrm>
          <a:solidFill>
            <a:schemeClr val="bg1">
              <a:alpha val="70062"/>
            </a:schemeClr>
          </a:solidFill>
        </p:spPr>
        <p:txBody>
          <a:bodyPr>
            <a:noAutofit/>
          </a:bodyPr>
          <a:lstStyle/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</a:pPr>
            <a:r>
              <a:rPr lang="zh-TW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FKai-SB" panose="03000509000000000000" pitchFamily="49" charset="-120"/>
                <a:ea typeface="DFKai-SB" panose="03000509000000000000" pitchFamily="49" charset="-120"/>
              </a:rPr>
              <a:t>漆黑絕望的都市（香港）渴望你憐憫臨在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E4BEB-D2F1-9A9C-DD58-89685C5E5DDD}"/>
              </a:ext>
            </a:extLst>
          </p:cNvPr>
          <p:cNvSpPr txBox="1"/>
          <p:nvPr/>
        </p:nvSpPr>
        <p:spPr>
          <a:xfrm>
            <a:off x="10231395" y="5534561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10</a:t>
            </a:r>
          </a:p>
        </p:txBody>
      </p:sp>
    </p:spTree>
    <p:extLst>
      <p:ext uri="{BB962C8B-B14F-4D97-AF65-F5344CB8AC3E}">
        <p14:creationId xmlns:p14="http://schemas.microsoft.com/office/powerpoint/2010/main" val="851680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4978F-5D60-95D4-E4C2-054DF14E7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0CF73-BCCB-DFD0-0061-AB1DAAA57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祢領我到水邊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傾聽每段禱告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祢把我的靈魂甦醒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678A62-62AD-D9F6-6903-33F40FC01C58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of 13</a:t>
            </a:r>
          </a:p>
        </p:txBody>
      </p:sp>
    </p:spTree>
    <p:extLst>
      <p:ext uri="{BB962C8B-B14F-4D97-AF65-F5344CB8AC3E}">
        <p14:creationId xmlns:p14="http://schemas.microsoft.com/office/powerpoint/2010/main" val="3507972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DBBCC-5211-4AB0-DC63-C425FD740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8EDB-F7BC-AD07-410A-9A5008062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我必不致缺乏</a:t>
            </a:r>
            <a:endParaRPr kumimoji="0" lang="en-US" altLang="zh-TW" sz="7500" b="1" i="0" u="none" strike="noStrike" kern="0" cap="none" spc="14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只需讚頌祢的名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耶穌把我尋回到身邊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3DF5FE-66DE-3419-FA50-33D584E79FC7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of 13</a:t>
            </a:r>
          </a:p>
        </p:txBody>
      </p:sp>
    </p:spTree>
    <p:extLst>
      <p:ext uri="{BB962C8B-B14F-4D97-AF65-F5344CB8AC3E}">
        <p14:creationId xmlns:p14="http://schemas.microsoft.com/office/powerpoint/2010/main" val="2697338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F5738-5FCC-D5C0-EC55-CFD45574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2B052-2F48-F345-CF61-E8B91EE90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38290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2A798E-3131-E897-BAB9-BDB73415494E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of 13</a:t>
            </a:r>
          </a:p>
        </p:txBody>
      </p:sp>
    </p:spTree>
    <p:extLst>
      <p:ext uri="{BB962C8B-B14F-4D97-AF65-F5344CB8AC3E}">
        <p14:creationId xmlns:p14="http://schemas.microsoft.com/office/powerpoint/2010/main" val="2424286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7E8A7-4BFE-C009-5298-59C0BD6A0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ECD9C-2EDC-9E69-8500-EF26457BA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在祢翅膀下躺臥 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祢用慈愛恩惠 保護我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1C2CF9-6D41-27CD-C2CB-69BE0D11D514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of 13</a:t>
            </a:r>
          </a:p>
        </p:txBody>
      </p:sp>
    </p:spTree>
    <p:extLst>
      <p:ext uri="{BB962C8B-B14F-4D97-AF65-F5344CB8AC3E}">
        <p14:creationId xmlns:p14="http://schemas.microsoft.com/office/powerpoint/2010/main" val="4201969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B12DB-6B27-B76C-C568-ACE6BCC9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C68D7-28D5-4E65-95FD-3C6FA8752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不斷尋找我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祢的杖祢的竿都安慰我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20D357-722C-46CC-CE4D-41C54BDB2290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of 13</a:t>
            </a:r>
          </a:p>
        </p:txBody>
      </p:sp>
    </p:spTree>
    <p:extLst>
      <p:ext uri="{BB962C8B-B14F-4D97-AF65-F5344CB8AC3E}">
        <p14:creationId xmlns:p14="http://schemas.microsoft.com/office/powerpoint/2010/main" val="158862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981EB-4981-246A-5606-6AAB238F3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B6E0-049F-9123-F499-DE99C1ACB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326638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祢是我的牧人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親自尋找我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耶穌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96B173-6546-D517-D738-C7207D67F369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of 13</a:t>
            </a:r>
          </a:p>
        </p:txBody>
      </p:sp>
    </p:spTree>
    <p:extLst>
      <p:ext uri="{BB962C8B-B14F-4D97-AF65-F5344CB8AC3E}">
        <p14:creationId xmlns:p14="http://schemas.microsoft.com/office/powerpoint/2010/main" val="620794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DDB18-DC63-77B1-FFA6-64671C41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5E06-8B54-C8B3-34F9-8D75AFA58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88" y="382904"/>
            <a:ext cx="11399624" cy="221111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祢不間斷 在我背後追趕我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祢用慈愛聲音 呼喚我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FF6424-4180-1A8B-3231-419561BDCDE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of 13</a:t>
            </a:r>
          </a:p>
        </p:txBody>
      </p:sp>
    </p:spTree>
    <p:extLst>
      <p:ext uri="{BB962C8B-B14F-4D97-AF65-F5344CB8AC3E}">
        <p14:creationId xmlns:p14="http://schemas.microsoft.com/office/powerpoint/2010/main" val="3279335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CAD88-9333-E989-4ED6-7332E3FCA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ABB6D-4F5C-66D4-A1E4-60600E3ED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233166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從此渴慕 住在祢裡面</a:t>
            </a:r>
          </a:p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在祢翅膀下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55CE25-F7E9-26B0-8447-FE208176DE93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 of 13</a:t>
            </a:r>
          </a:p>
        </p:txBody>
      </p:sp>
    </p:spTree>
    <p:extLst>
      <p:ext uri="{BB962C8B-B14F-4D97-AF65-F5344CB8AC3E}">
        <p14:creationId xmlns:p14="http://schemas.microsoft.com/office/powerpoint/2010/main" val="3456054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6370A6-C644-875D-A0AC-948E78D5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562D7-DBDC-8865-DB07-362850DF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90" y="370897"/>
            <a:ext cx="10933820" cy="2331663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500" b="1" i="0" u="none" strike="noStrike" kern="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耶穌 我願意將一生交托耶穌把我尋回到身邊</a:t>
            </a:r>
            <a:endParaRPr lang="zh-TW" altLang="en-US" sz="7500" b="1" dirty="0">
              <a:latin typeface="DFKai-SB" panose="03000509000000000000" pitchFamily="49" charset="-120"/>
              <a:ea typeface="DFKai-SB" panose="03000509000000000000" pitchFamily="49" charset="-120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45B89D-F50A-1637-02A5-E3A2F42579A9}"/>
              </a:ext>
            </a:extLst>
          </p:cNvPr>
          <p:cNvSpPr txBox="1"/>
          <p:nvPr/>
        </p:nvSpPr>
        <p:spPr>
          <a:xfrm>
            <a:off x="9652275" y="5488676"/>
            <a:ext cx="1960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of 13</a:t>
            </a:r>
          </a:p>
        </p:txBody>
      </p:sp>
    </p:spTree>
    <p:extLst>
      <p:ext uri="{BB962C8B-B14F-4D97-AF65-F5344CB8AC3E}">
        <p14:creationId xmlns:p14="http://schemas.microsoft.com/office/powerpoint/2010/main" val="4070600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94FDF2A-269C-4E38-B820-232E34D4E79D}"/>
              </a:ext>
            </a:extLst>
          </p:cNvPr>
          <p:cNvSpPr txBox="1"/>
          <p:nvPr/>
        </p:nvSpPr>
        <p:spPr>
          <a:xfrm>
            <a:off x="103309" y="117692"/>
            <a:ext cx="3754707" cy="221599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800" b="1" i="0" u="none" strike="noStrike" kern="100" cap="none" spc="-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王漢宗特明體一標準" panose="02020600000000000000" pitchFamily="18" charset="-120"/>
                <a:cs typeface="Times New Roman" panose="02020603050405020304" pitchFamily="18" charset="0"/>
              </a:rPr>
              <a:t>奉獻</a:t>
            </a:r>
            <a:endParaRPr kumimoji="0" lang="en-US" altLang="zh-TW" sz="13800" b="1" i="0" u="none" strike="noStrike" kern="100" cap="none" spc="-30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王漢宗特明體一標準" panose="020206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78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bg1">
            <a:alpha val="53000"/>
          </a:schemeClr>
        </a:solidFill>
        <a:ln>
          <a:noFill/>
        </a:ln>
      </a:spPr>
      <a:bodyPr wrap="square" rtlCol="0">
        <a:spAutoFit/>
      </a:bodyPr>
      <a:lstStyle>
        <a:defPPr algn="l">
          <a:defRPr sz="7200" b="1" kern="100" dirty="0" smtClean="0">
            <a:solidFill>
              <a:srgbClr val="7030A0"/>
            </a:solidFill>
            <a:latin typeface="王漢宗超明體繁" panose="02020300000000000000" pitchFamily="18" charset="-120"/>
            <a:ea typeface="王漢宗超明體繁" panose="02020300000000000000" pitchFamily="18" charset="-120"/>
            <a:cs typeface="Times New Roman" panose="02020603050405020304" pitchFamily="18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51443</TotalTime>
  <Words>5303</Words>
  <Application>Microsoft Office PowerPoint</Application>
  <PresentationFormat>Widescreen</PresentationFormat>
  <Paragraphs>653</Paragraphs>
  <Slides>151</Slides>
  <Notes>86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151</vt:i4>
      </vt:variant>
    </vt:vector>
  </HeadingPairs>
  <TitlesOfParts>
    <vt:vector size="169" baseType="lpstr">
      <vt:lpstr>Calibri (本文)</vt:lpstr>
      <vt:lpstr>Microsoft JhengHei UI</vt:lpstr>
      <vt:lpstr>Noto Sans Symbols</vt:lpstr>
      <vt:lpstr>王漢宗特明體一標準</vt:lpstr>
      <vt:lpstr>王漢宗特黑體繁</vt:lpstr>
      <vt:lpstr>DFKai-SB</vt:lpstr>
      <vt:lpstr>DFKai-SB</vt:lpstr>
      <vt:lpstr>Aptos</vt:lpstr>
      <vt:lpstr>Aptos Display</vt:lpstr>
      <vt:lpstr>Arial</vt:lpstr>
      <vt:lpstr>Calibri</vt:lpstr>
      <vt:lpstr>Calibri Light</vt:lpstr>
      <vt:lpstr>Times New Roman</vt:lpstr>
      <vt:lpstr>Office Theme</vt:lpstr>
      <vt:lpstr>1_Office Theme</vt:lpstr>
      <vt:lpstr>3_Office Theme</vt:lpstr>
      <vt:lpstr>4_Office Theme</vt:lpstr>
      <vt:lpstr>1_Office 佈景主題</vt:lpstr>
      <vt:lpstr>青少年及成人合堂主日崇拜</vt:lpstr>
      <vt:lpstr>PowerPoint Presentation</vt:lpstr>
      <vt:lpstr>PowerPoint Presentation</vt:lpstr>
      <vt:lpstr>PowerPoint Presentation</vt:lpstr>
      <vt:lpstr>榮雨降下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憑信跨過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浸禮主日崇拜</dc:title>
  <dc:creator>Edmund Saw</dc:creator>
  <cp:lastModifiedBy>Admin 富安浸信會禧年堂</cp:lastModifiedBy>
  <cp:revision>1575</cp:revision>
  <cp:lastPrinted>2026-06-20T06:58:12Z</cp:lastPrinted>
  <dcterms:created xsi:type="dcterms:W3CDTF">2021-08-21T04:14:30Z</dcterms:created>
  <dcterms:modified xsi:type="dcterms:W3CDTF">2026-07-25T04:12:47Z</dcterms:modified>
</cp:coreProperties>
</file>